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</p:sldMasterIdLst>
  <p:notesMasterIdLst>
    <p:notesMasterId r:id="rId25"/>
  </p:notesMasterIdLst>
  <p:sldIdLst>
    <p:sldId id="418" r:id="rId3"/>
    <p:sldId id="258" r:id="rId4"/>
    <p:sldId id="259" r:id="rId5"/>
    <p:sldId id="285" r:id="rId6"/>
    <p:sldId id="286" r:id="rId7"/>
    <p:sldId id="320" r:id="rId8"/>
    <p:sldId id="321" r:id="rId9"/>
    <p:sldId id="478" r:id="rId10"/>
    <p:sldId id="256" r:id="rId11"/>
    <p:sldId id="470" r:id="rId12"/>
    <p:sldId id="471" r:id="rId13"/>
    <p:sldId id="335" r:id="rId14"/>
    <p:sldId id="479" r:id="rId15"/>
    <p:sldId id="472" r:id="rId16"/>
    <p:sldId id="473" r:id="rId17"/>
    <p:sldId id="474" r:id="rId18"/>
    <p:sldId id="475" r:id="rId19"/>
    <p:sldId id="466" r:id="rId20"/>
    <p:sldId id="480" r:id="rId21"/>
    <p:sldId id="477" r:id="rId22"/>
    <p:sldId id="48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137F8-295F-42E7-A831-5D2798D0605D}" v="10" dt="2022-07-12T14:43:3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/>
    <p:restoredTop sz="79671" autoAdjust="0"/>
  </p:normalViewPr>
  <p:slideViewPr>
    <p:cSldViewPr snapToGrid="0" snapToObjects="1">
      <p:cViewPr varScale="1">
        <p:scale>
          <a:sx n="91" d="100"/>
          <a:sy n="91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veaux, Courtney M. (Richmond)" userId="7dc5ac14-3fb3-465c-bd1c-7d2a697d2cf7" providerId="ADAL" clId="{A80137F8-295F-42E7-A831-5D2798D0605D}"/>
    <pc:docChg chg="custSel modSld">
      <pc:chgData name="Malveaux, Courtney M. (Richmond)" userId="7dc5ac14-3fb3-465c-bd1c-7d2a697d2cf7" providerId="ADAL" clId="{A80137F8-295F-42E7-A831-5D2798D0605D}" dt="2022-07-12T14:43:51.635" v="22" actId="1076"/>
      <pc:docMkLst>
        <pc:docMk/>
      </pc:docMkLst>
      <pc:sldChg chg="addSp modSp mod">
        <pc:chgData name="Malveaux, Courtney M. (Richmond)" userId="7dc5ac14-3fb3-465c-bd1c-7d2a697d2cf7" providerId="ADAL" clId="{A80137F8-295F-42E7-A831-5D2798D0605D}" dt="2022-07-12T14:43:51.635" v="22" actId="1076"/>
        <pc:sldMkLst>
          <pc:docMk/>
          <pc:sldMk cId="3550110291" sldId="260"/>
        </pc:sldMkLst>
        <pc:spChg chg="add mod">
          <ac:chgData name="Malveaux, Courtney M. (Richmond)" userId="7dc5ac14-3fb3-465c-bd1c-7d2a697d2cf7" providerId="ADAL" clId="{A80137F8-295F-42E7-A831-5D2798D0605D}" dt="2022-07-12T14:43:42.547" v="21" actId="1076"/>
          <ac:spMkLst>
            <pc:docMk/>
            <pc:sldMk cId="3550110291" sldId="260"/>
            <ac:spMk id="3" creationId="{03B94872-40F4-4246-AF7D-DD562FEFF2FE}"/>
          </ac:spMkLst>
        </pc:spChg>
        <pc:spChg chg="add mod">
          <ac:chgData name="Malveaux, Courtney M. (Richmond)" userId="7dc5ac14-3fb3-465c-bd1c-7d2a697d2cf7" providerId="ADAL" clId="{A80137F8-295F-42E7-A831-5D2798D0605D}" dt="2022-07-12T14:43:51.635" v="22" actId="1076"/>
          <ac:spMkLst>
            <pc:docMk/>
            <pc:sldMk cId="3550110291" sldId="260"/>
            <ac:spMk id="4" creationId="{B38F345D-23CD-4503-8ED1-A5E234972091}"/>
          </ac:spMkLst>
        </pc:spChg>
        <pc:picChg chg="add mod">
          <ac:chgData name="Malveaux, Courtney M. (Richmond)" userId="7dc5ac14-3fb3-465c-bd1c-7d2a697d2cf7" providerId="ADAL" clId="{A80137F8-295F-42E7-A831-5D2798D0605D}" dt="2022-07-12T14:43:35.676" v="20" actId="14100"/>
          <ac:picMkLst>
            <pc:docMk/>
            <pc:sldMk cId="3550110291" sldId="260"/>
            <ac:picMk id="2" creationId="{AD5934C4-20BD-45E3-9DB2-0418BB7AC595}"/>
          </ac:picMkLst>
        </pc:picChg>
      </pc:sldChg>
      <pc:sldChg chg="addSp delSp modSp mod">
        <pc:chgData name="Malveaux, Courtney M. (Richmond)" userId="7dc5ac14-3fb3-465c-bd1c-7d2a697d2cf7" providerId="ADAL" clId="{A80137F8-295F-42E7-A831-5D2798D0605D}" dt="2022-07-12T14:41:57.519" v="11" actId="14100"/>
        <pc:sldMkLst>
          <pc:docMk/>
          <pc:sldMk cId="2363906011" sldId="418"/>
        </pc:sldMkLst>
        <pc:spChg chg="mod">
          <ac:chgData name="Malveaux, Courtney M. (Richmond)" userId="7dc5ac14-3fb3-465c-bd1c-7d2a697d2cf7" providerId="ADAL" clId="{A80137F8-295F-42E7-A831-5D2798D0605D}" dt="2022-07-12T14:41:18.779" v="6" actId="1076"/>
          <ac:spMkLst>
            <pc:docMk/>
            <pc:sldMk cId="2363906011" sldId="418"/>
            <ac:spMk id="4" creationId="{24EFE2BC-A0C2-9340-BD27-A9A479FCB3D2}"/>
          </ac:spMkLst>
        </pc:spChg>
        <pc:spChg chg="del mod">
          <ac:chgData name="Malveaux, Courtney M. (Richmond)" userId="7dc5ac14-3fb3-465c-bd1c-7d2a697d2cf7" providerId="ADAL" clId="{A80137F8-295F-42E7-A831-5D2798D0605D}" dt="2022-07-12T14:41:34.382" v="9" actId="478"/>
          <ac:spMkLst>
            <pc:docMk/>
            <pc:sldMk cId="2363906011" sldId="418"/>
            <ac:spMk id="5" creationId="{5885754D-9B16-F446-80C3-21605E0BFB65}"/>
          </ac:spMkLst>
        </pc:spChg>
        <pc:spChg chg="add mod">
          <ac:chgData name="Malveaux, Courtney M. (Richmond)" userId="7dc5ac14-3fb3-465c-bd1c-7d2a697d2cf7" providerId="ADAL" clId="{A80137F8-295F-42E7-A831-5D2798D0605D}" dt="2022-07-12T14:41:34.382" v="9" actId="478"/>
          <ac:spMkLst>
            <pc:docMk/>
            <pc:sldMk cId="2363906011" sldId="418"/>
            <ac:spMk id="7" creationId="{E4770F8F-2010-4887-A90F-165142377C33}"/>
          </ac:spMkLst>
        </pc:spChg>
        <pc:spChg chg="del mod">
          <ac:chgData name="Malveaux, Courtney M. (Richmond)" userId="7dc5ac14-3fb3-465c-bd1c-7d2a697d2cf7" providerId="ADAL" clId="{A80137F8-295F-42E7-A831-5D2798D0605D}" dt="2022-07-12T14:41:02.845" v="3" actId="478"/>
          <ac:spMkLst>
            <pc:docMk/>
            <pc:sldMk cId="2363906011" sldId="418"/>
            <ac:spMk id="11" creationId="{F634E6A8-5E93-47D0-A039-15664C36773B}"/>
          </ac:spMkLst>
        </pc:spChg>
        <pc:spChg chg="mod">
          <ac:chgData name="Malveaux, Courtney M. (Richmond)" userId="7dc5ac14-3fb3-465c-bd1c-7d2a697d2cf7" providerId="ADAL" clId="{A80137F8-295F-42E7-A831-5D2798D0605D}" dt="2022-07-12T14:41:25.820" v="7" actId="1076"/>
          <ac:spMkLst>
            <pc:docMk/>
            <pc:sldMk cId="2363906011" sldId="418"/>
            <ac:spMk id="13" creationId="{1D123A3B-3CD2-9449-98E6-4CB1BEE4AF51}"/>
          </ac:spMkLst>
        </pc:spChg>
        <pc:spChg chg="del">
          <ac:chgData name="Malveaux, Courtney M. (Richmond)" userId="7dc5ac14-3fb3-465c-bd1c-7d2a697d2cf7" providerId="ADAL" clId="{A80137F8-295F-42E7-A831-5D2798D0605D}" dt="2022-07-12T14:41:09.653" v="4" actId="478"/>
          <ac:spMkLst>
            <pc:docMk/>
            <pc:sldMk cId="2363906011" sldId="418"/>
            <ac:spMk id="14" creationId="{A8B056BB-90F6-489D-BF32-640AB244D44F}"/>
          </ac:spMkLst>
        </pc:spChg>
        <pc:picChg chg="del">
          <ac:chgData name="Malveaux, Courtney M. (Richmond)" userId="7dc5ac14-3fb3-465c-bd1c-7d2a697d2cf7" providerId="ADAL" clId="{A80137F8-295F-42E7-A831-5D2798D0605D}" dt="2022-07-12T14:40:51.372" v="0" actId="478"/>
          <ac:picMkLst>
            <pc:docMk/>
            <pc:sldMk cId="2363906011" sldId="418"/>
            <ac:picMk id="1026" creationId="{6E575200-3431-45CC-8E7E-964CE4C416CB}"/>
          </ac:picMkLst>
        </pc:picChg>
        <pc:picChg chg="del">
          <ac:chgData name="Malveaux, Courtney M. (Richmond)" userId="7dc5ac14-3fb3-465c-bd1c-7d2a697d2cf7" providerId="ADAL" clId="{A80137F8-295F-42E7-A831-5D2798D0605D}" dt="2022-07-12T14:40:53.765" v="1" actId="478"/>
          <ac:picMkLst>
            <pc:docMk/>
            <pc:sldMk cId="2363906011" sldId="418"/>
            <ac:picMk id="1028" creationId="{C52204D7-EBC6-4D47-80D9-C055B938F5A2}"/>
          </ac:picMkLst>
        </pc:picChg>
        <pc:picChg chg="mod">
          <ac:chgData name="Malveaux, Courtney M. (Richmond)" userId="7dc5ac14-3fb3-465c-bd1c-7d2a697d2cf7" providerId="ADAL" clId="{A80137F8-295F-42E7-A831-5D2798D0605D}" dt="2022-07-12T14:41:57.519" v="11" actId="14100"/>
          <ac:picMkLst>
            <pc:docMk/>
            <pc:sldMk cId="2363906011" sldId="418"/>
            <ac:picMk id="6146" creationId="{DE1D6B5D-F13C-400C-A295-441D8F2E6F4B}"/>
          </ac:picMkLst>
        </pc:picChg>
      </pc:sldChg>
    </pc:docChg>
  </pc:docChgLst>
  <pc:docChgLst>
    <pc:chgData name="Malveaux, Courtney M. (Richmond)" userId="7dc5ac14-3fb3-465c-bd1c-7d2a697d2cf7" providerId="ADAL" clId="{433DF21F-0CCC-4A81-8856-C1E590310B44}"/>
    <pc:docChg chg="undo redo custSel addSld delSld modSld sldOrd">
      <pc:chgData name="Malveaux, Courtney M. (Richmond)" userId="7dc5ac14-3fb3-465c-bd1c-7d2a697d2cf7" providerId="ADAL" clId="{433DF21F-0CCC-4A81-8856-C1E590310B44}" dt="2022-06-14T03:21:43.605" v="2004" actId="26606"/>
      <pc:docMkLst>
        <pc:docMk/>
      </pc:docMkLst>
      <pc:sldChg chg="modSp mod modNotesTx">
        <pc:chgData name="Malveaux, Courtney M. (Richmond)" userId="7dc5ac14-3fb3-465c-bd1c-7d2a697d2cf7" providerId="ADAL" clId="{433DF21F-0CCC-4A81-8856-C1E590310B44}" dt="2022-06-14T02:49:13.012" v="1344" actId="20577"/>
        <pc:sldMkLst>
          <pc:docMk/>
          <pc:sldMk cId="125748060" sldId="256"/>
        </pc:sldMkLst>
        <pc:spChg chg="mod">
          <ac:chgData name="Malveaux, Courtney M. (Richmond)" userId="7dc5ac14-3fb3-465c-bd1c-7d2a697d2cf7" providerId="ADAL" clId="{433DF21F-0CCC-4A81-8856-C1E590310B44}" dt="2022-06-14T02:49:13.012" v="1344" actId="20577"/>
          <ac:spMkLst>
            <pc:docMk/>
            <pc:sldMk cId="125748060" sldId="256"/>
            <ac:spMk id="3" creationId="{8B9B814E-A561-A546-AC4D-215C897E8CAB}"/>
          </ac:spMkLst>
        </pc:spChg>
      </pc:sldChg>
      <pc:sldChg chg="addSp delSp modSp mod modNotesTx">
        <pc:chgData name="Malveaux, Courtney M. (Richmond)" userId="7dc5ac14-3fb3-465c-bd1c-7d2a697d2cf7" providerId="ADAL" clId="{433DF21F-0CCC-4A81-8856-C1E590310B44}" dt="2022-06-14T02:47:48.464" v="1302" actId="26606"/>
        <pc:sldMkLst>
          <pc:docMk/>
          <pc:sldMk cId="614012924" sldId="258"/>
        </pc:sldMkLst>
        <pc:spChg chg="del mod">
          <ac:chgData name="Malveaux, Courtney M. (Richmond)" userId="7dc5ac14-3fb3-465c-bd1c-7d2a697d2cf7" providerId="ADAL" clId="{433DF21F-0CCC-4A81-8856-C1E590310B44}" dt="2022-06-14T02:47:48.464" v="1302" actId="26606"/>
          <ac:spMkLst>
            <pc:docMk/>
            <pc:sldMk cId="614012924" sldId="258"/>
            <ac:spMk id="2" creationId="{FBBDEBC8-41EC-494D-A509-6A2023CEB491}"/>
          </ac:spMkLst>
        </pc:spChg>
        <pc:graphicFrameChg chg="add">
          <ac:chgData name="Malveaux, Courtney M. (Richmond)" userId="7dc5ac14-3fb3-465c-bd1c-7d2a697d2cf7" providerId="ADAL" clId="{433DF21F-0CCC-4A81-8856-C1E590310B44}" dt="2022-06-14T02:47:48.464" v="1302" actId="26606"/>
          <ac:graphicFrameMkLst>
            <pc:docMk/>
            <pc:sldMk cId="614012924" sldId="258"/>
            <ac:graphicFrameMk id="5" creationId="{3F7BBAA8-989B-85AD-BDC3-A837F3272F05}"/>
          </ac:graphicFrameMkLst>
        </pc:graphicFrameChg>
      </pc:sldChg>
      <pc:sldChg chg="modSp mod modNotesTx">
        <pc:chgData name="Malveaux, Courtney M. (Richmond)" userId="7dc5ac14-3fb3-465c-bd1c-7d2a697d2cf7" providerId="ADAL" clId="{433DF21F-0CCC-4A81-8856-C1E590310B44}" dt="2022-06-14T02:01:56.506" v="591" actId="20577"/>
        <pc:sldMkLst>
          <pc:docMk/>
          <pc:sldMk cId="1759281992" sldId="259"/>
        </pc:sldMkLst>
        <pc:spChg chg="mod">
          <ac:chgData name="Malveaux, Courtney M. (Richmond)" userId="7dc5ac14-3fb3-465c-bd1c-7d2a697d2cf7" providerId="ADAL" clId="{433DF21F-0CCC-4A81-8856-C1E590310B44}" dt="2022-06-14T01:50:42.687" v="212" actId="20577"/>
          <ac:spMkLst>
            <pc:docMk/>
            <pc:sldMk cId="1759281992" sldId="259"/>
            <ac:spMk id="2" creationId="{787498EC-0703-824C-A6AA-47CDA64C24A6}"/>
          </ac:spMkLst>
        </pc:spChg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576845155" sldId="261"/>
        </pc:sldMkLst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2928094705" sldId="263"/>
        </pc:sldMkLst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3028817901" sldId="265"/>
        </pc:sldMkLst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2239146053" sldId="266"/>
        </pc:sldMkLst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1095036529" sldId="268"/>
        </pc:sldMkLst>
      </pc:sldChg>
      <pc:sldChg chg="addSp delSp modSp add mod setBg modNotesTx">
        <pc:chgData name="Malveaux, Courtney M. (Richmond)" userId="7dc5ac14-3fb3-465c-bd1c-7d2a697d2cf7" providerId="ADAL" clId="{433DF21F-0CCC-4A81-8856-C1E590310B44}" dt="2022-06-14T03:12:02.674" v="1996" actId="1035"/>
        <pc:sldMkLst>
          <pc:docMk/>
          <pc:sldMk cId="1613688373" sldId="285"/>
        </pc:sldMkLst>
        <pc:spChg chg="mod ord">
          <ac:chgData name="Malveaux, Courtney M. (Richmond)" userId="7dc5ac14-3fb3-465c-bd1c-7d2a697d2cf7" providerId="ADAL" clId="{433DF21F-0CCC-4A81-8856-C1E590310B44}" dt="2022-06-14T03:11:56.053" v="1995" actId="26606"/>
          <ac:spMkLst>
            <pc:docMk/>
            <pc:sldMk cId="1613688373" sldId="285"/>
            <ac:spMk id="2" creationId="{00000000-0000-0000-0000-000000000000}"/>
          </ac:spMkLst>
        </pc:spChg>
        <pc:spChg chg="mod">
          <ac:chgData name="Malveaux, Courtney M. (Richmond)" userId="7dc5ac14-3fb3-465c-bd1c-7d2a697d2cf7" providerId="ADAL" clId="{433DF21F-0CCC-4A81-8856-C1E590310B44}" dt="2022-06-14T03:11:56.053" v="1995" actId="26606"/>
          <ac:spMkLst>
            <pc:docMk/>
            <pc:sldMk cId="1613688373" sldId="285"/>
            <ac:spMk id="3" creationId="{00000000-0000-0000-0000-000000000000}"/>
          </ac:spMkLst>
        </pc:spChg>
        <pc:spChg chg="mod ord">
          <ac:chgData name="Malveaux, Courtney M. (Richmond)" userId="7dc5ac14-3fb3-465c-bd1c-7d2a697d2cf7" providerId="ADAL" clId="{433DF21F-0CCC-4A81-8856-C1E590310B44}" dt="2022-06-14T03:11:56.053" v="1995" actId="26606"/>
          <ac:spMkLst>
            <pc:docMk/>
            <pc:sldMk cId="1613688373" sldId="285"/>
            <ac:spMk id="4" creationId="{00000000-0000-0000-0000-000000000000}"/>
          </ac:spMkLst>
        </pc:spChg>
        <pc:spChg chg="add del">
          <ac:chgData name="Malveaux, Courtney M. (Richmond)" userId="7dc5ac14-3fb3-465c-bd1c-7d2a697d2cf7" providerId="ADAL" clId="{433DF21F-0CCC-4A81-8856-C1E590310B44}" dt="2022-06-14T03:11:27.264" v="1986" actId="26606"/>
          <ac:spMkLst>
            <pc:docMk/>
            <pc:sldMk cId="1613688373" sldId="285"/>
            <ac:spMk id="9223" creationId="{201CC55D-ED54-4C5C-95E6-10947BD1103B}"/>
          </ac:spMkLst>
        </pc:spChg>
        <pc:spChg chg="add del">
          <ac:chgData name="Malveaux, Courtney M. (Richmond)" userId="7dc5ac14-3fb3-465c-bd1c-7d2a697d2cf7" providerId="ADAL" clId="{433DF21F-0CCC-4A81-8856-C1E590310B44}" dt="2022-06-14T03:11:27.264" v="1986" actId="26606"/>
          <ac:spMkLst>
            <pc:docMk/>
            <pc:sldMk cId="1613688373" sldId="285"/>
            <ac:spMk id="9229" creationId="{3873B707-463F-40B0-8227-E8CC6C67EB25}"/>
          </ac:spMkLst>
        </pc:spChg>
        <pc:spChg chg="add del">
          <ac:chgData name="Malveaux, Courtney M. (Richmond)" userId="7dc5ac14-3fb3-465c-bd1c-7d2a697d2cf7" providerId="ADAL" clId="{433DF21F-0CCC-4A81-8856-C1E590310B44}" dt="2022-06-14T03:11:27.264" v="1986" actId="26606"/>
          <ac:spMkLst>
            <pc:docMk/>
            <pc:sldMk cId="1613688373" sldId="285"/>
            <ac:spMk id="9231" creationId="{C13237C8-E62C-4F0D-A318-BD6FB6C2D138}"/>
          </ac:spMkLst>
        </pc:spChg>
        <pc:spChg chg="add del">
          <ac:chgData name="Malveaux, Courtney M. (Richmond)" userId="7dc5ac14-3fb3-465c-bd1c-7d2a697d2cf7" providerId="ADAL" clId="{433DF21F-0CCC-4A81-8856-C1E590310B44}" dt="2022-06-14T03:11:27.264" v="1986" actId="26606"/>
          <ac:spMkLst>
            <pc:docMk/>
            <pc:sldMk cId="1613688373" sldId="285"/>
            <ac:spMk id="9233" creationId="{19C9EAEA-39D0-4B0E-A0EB-51E7B26740B1}"/>
          </ac:spMkLst>
        </pc:spChg>
        <pc:spChg chg="add del">
          <ac:chgData name="Malveaux, Courtney M. (Richmond)" userId="7dc5ac14-3fb3-465c-bd1c-7d2a697d2cf7" providerId="ADAL" clId="{433DF21F-0CCC-4A81-8856-C1E590310B44}" dt="2022-06-14T03:11:31.819" v="1988" actId="26606"/>
          <ac:spMkLst>
            <pc:docMk/>
            <pc:sldMk cId="1613688373" sldId="285"/>
            <ac:spMk id="9235" creationId="{D1D34770-47A8-402C-AF23-2B653F2D88C1}"/>
          </ac:spMkLst>
        </pc:spChg>
        <pc:spChg chg="add del">
          <ac:chgData name="Malveaux, Courtney M. (Richmond)" userId="7dc5ac14-3fb3-465c-bd1c-7d2a697d2cf7" providerId="ADAL" clId="{433DF21F-0CCC-4A81-8856-C1E590310B44}" dt="2022-06-14T03:11:53.342" v="1992" actId="26606"/>
          <ac:spMkLst>
            <pc:docMk/>
            <pc:sldMk cId="1613688373" sldId="285"/>
            <ac:spMk id="9239" creationId="{04812C46-200A-4DEB-A05E-3ED6C68C2387}"/>
          </ac:spMkLst>
        </pc:spChg>
        <pc:spChg chg="add del">
          <ac:chgData name="Malveaux, Courtney M. (Richmond)" userId="7dc5ac14-3fb3-465c-bd1c-7d2a697d2cf7" providerId="ADAL" clId="{433DF21F-0CCC-4A81-8856-C1E590310B44}" dt="2022-06-14T03:11:56.048" v="1994" actId="26606"/>
          <ac:spMkLst>
            <pc:docMk/>
            <pc:sldMk cId="1613688373" sldId="285"/>
            <ac:spMk id="9241" creationId="{D009D6D5-DAC2-4A8B-A17A-E206B9012D09}"/>
          </ac:spMkLst>
        </pc:spChg>
        <pc:grpChg chg="add del">
          <ac:chgData name="Malveaux, Courtney M. (Richmond)" userId="7dc5ac14-3fb3-465c-bd1c-7d2a697d2cf7" providerId="ADAL" clId="{433DF21F-0CCC-4A81-8856-C1E590310B44}" dt="2022-06-14T03:11:27.264" v="1986" actId="26606"/>
          <ac:grpSpMkLst>
            <pc:docMk/>
            <pc:sldMk cId="1613688373" sldId="285"/>
            <ac:grpSpMk id="9225" creationId="{1DE889C7-FAD6-4397-98E2-05D503484459}"/>
          </ac:grpSpMkLst>
        </pc:grpChg>
        <pc:picChg chg="del">
          <ac:chgData name="Malveaux, Courtney M. (Richmond)" userId="7dc5ac14-3fb3-465c-bd1c-7d2a697d2cf7" providerId="ADAL" clId="{433DF21F-0CCC-4A81-8856-C1E590310B44}" dt="2022-06-14T03:11:06.574" v="1983" actId="478"/>
          <ac:picMkLst>
            <pc:docMk/>
            <pc:sldMk cId="1613688373" sldId="285"/>
            <ac:picMk id="6" creationId="{00000000-0000-0000-0000-000000000000}"/>
          </ac:picMkLst>
        </pc:picChg>
        <pc:picChg chg="add mod ord">
          <ac:chgData name="Malveaux, Courtney M. (Richmond)" userId="7dc5ac14-3fb3-465c-bd1c-7d2a697d2cf7" providerId="ADAL" clId="{433DF21F-0CCC-4A81-8856-C1E590310B44}" dt="2022-06-14T03:12:02.674" v="1996" actId="1035"/>
          <ac:picMkLst>
            <pc:docMk/>
            <pc:sldMk cId="1613688373" sldId="285"/>
            <ac:picMk id="9218" creationId="{6708BC94-9F1E-41E8-A2BE-DC3C00962902}"/>
          </ac:picMkLst>
        </pc:picChg>
        <pc:cxnChg chg="add del">
          <ac:chgData name="Malveaux, Courtney M. (Richmond)" userId="7dc5ac14-3fb3-465c-bd1c-7d2a697d2cf7" providerId="ADAL" clId="{433DF21F-0CCC-4A81-8856-C1E590310B44}" dt="2022-06-14T03:11:50.327" v="1990" actId="26606"/>
          <ac:cxnSpMkLst>
            <pc:docMk/>
            <pc:sldMk cId="1613688373" sldId="285"/>
            <ac:cxnSpMk id="9237" creationId="{E4A809D5-3600-46D4-A466-67F2349A54FB}"/>
          </ac:cxnSpMkLst>
        </pc:cxnChg>
        <pc:cxnChg chg="add">
          <ac:chgData name="Malveaux, Courtney M. (Richmond)" userId="7dc5ac14-3fb3-465c-bd1c-7d2a697d2cf7" providerId="ADAL" clId="{433DF21F-0CCC-4A81-8856-C1E590310B44}" dt="2022-06-14T03:11:56.053" v="1995" actId="26606"/>
          <ac:cxnSpMkLst>
            <pc:docMk/>
            <pc:sldMk cId="1613688373" sldId="285"/>
            <ac:cxnSpMk id="9243" creationId="{E4A809D5-3600-46D4-A466-67F2349A54FB}"/>
          </ac:cxnSpMkLst>
        </pc:cxnChg>
      </pc:sldChg>
      <pc:sldChg chg="add modNotesTx">
        <pc:chgData name="Malveaux, Courtney M. (Richmond)" userId="7dc5ac14-3fb3-465c-bd1c-7d2a697d2cf7" providerId="ADAL" clId="{433DF21F-0CCC-4A81-8856-C1E590310B44}" dt="2022-06-14T02:03:22.272" v="602" actId="20577"/>
        <pc:sldMkLst>
          <pc:docMk/>
          <pc:sldMk cId="4232434815" sldId="286"/>
        </pc:sldMkLst>
      </pc:sldChg>
      <pc:sldChg chg="add modNotesTx">
        <pc:chgData name="Malveaux, Courtney M. (Richmond)" userId="7dc5ac14-3fb3-465c-bd1c-7d2a697d2cf7" providerId="ADAL" clId="{433DF21F-0CCC-4A81-8856-C1E590310B44}" dt="2022-06-14T02:03:26.286" v="605" actId="20577"/>
        <pc:sldMkLst>
          <pc:docMk/>
          <pc:sldMk cId="2482156630" sldId="320"/>
        </pc:sldMkLst>
      </pc:sldChg>
      <pc:sldChg chg="addSp modSp add mod setBg modNotesTx">
        <pc:chgData name="Malveaux, Courtney M. (Richmond)" userId="7dc5ac14-3fb3-465c-bd1c-7d2a697d2cf7" providerId="ADAL" clId="{433DF21F-0CCC-4A81-8856-C1E590310B44}" dt="2022-06-14T03:07:36.051" v="1982" actId="26606"/>
        <pc:sldMkLst>
          <pc:docMk/>
          <pc:sldMk cId="2937796745" sldId="321"/>
        </pc:sldMkLst>
        <pc:spChg chg="ord">
          <ac:chgData name="Malveaux, Courtney M. (Richmond)" userId="7dc5ac14-3fb3-465c-bd1c-7d2a697d2cf7" providerId="ADAL" clId="{433DF21F-0CCC-4A81-8856-C1E590310B44}" dt="2022-06-14T03:07:36.051" v="1982" actId="26606"/>
          <ac:spMkLst>
            <pc:docMk/>
            <pc:sldMk cId="2937796745" sldId="321"/>
            <ac:spMk id="2" creationId="{00000000-0000-0000-0000-000000000000}"/>
          </ac:spMkLst>
        </pc:spChg>
        <pc:spChg chg="mod">
          <ac:chgData name="Malveaux, Courtney M. (Richmond)" userId="7dc5ac14-3fb3-465c-bd1c-7d2a697d2cf7" providerId="ADAL" clId="{433DF21F-0CCC-4A81-8856-C1E590310B44}" dt="2022-06-14T03:07:36.051" v="1982" actId="26606"/>
          <ac:spMkLst>
            <pc:docMk/>
            <pc:sldMk cId="2937796745" sldId="321"/>
            <ac:spMk id="3" creationId="{00000000-0000-0000-0000-000000000000}"/>
          </ac:spMkLst>
        </pc:spChg>
        <pc:spChg chg="mod">
          <ac:chgData name="Malveaux, Courtney M. (Richmond)" userId="7dc5ac14-3fb3-465c-bd1c-7d2a697d2cf7" providerId="ADAL" clId="{433DF21F-0CCC-4A81-8856-C1E590310B44}" dt="2022-06-14T03:07:36.051" v="1982" actId="26606"/>
          <ac:spMkLst>
            <pc:docMk/>
            <pc:sldMk cId="2937796745" sldId="321"/>
            <ac:spMk id="4" creationId="{00000000-0000-0000-0000-000000000000}"/>
          </ac:spMkLst>
        </pc:spChg>
        <pc:spChg chg="add">
          <ac:chgData name="Malveaux, Courtney M. (Richmond)" userId="7dc5ac14-3fb3-465c-bd1c-7d2a697d2cf7" providerId="ADAL" clId="{433DF21F-0CCC-4A81-8856-C1E590310B44}" dt="2022-06-14T03:07:36.051" v="1982" actId="26606"/>
          <ac:spMkLst>
            <pc:docMk/>
            <pc:sldMk cId="2937796745" sldId="321"/>
            <ac:spMk id="8199" creationId="{04812C46-200A-4DEB-A05E-3ED6C68C2387}"/>
          </ac:spMkLst>
        </pc:spChg>
        <pc:spChg chg="add">
          <ac:chgData name="Malveaux, Courtney M. (Richmond)" userId="7dc5ac14-3fb3-465c-bd1c-7d2a697d2cf7" providerId="ADAL" clId="{433DF21F-0CCC-4A81-8856-C1E590310B44}" dt="2022-06-14T03:07:36.051" v="1982" actId="26606"/>
          <ac:spMkLst>
            <pc:docMk/>
            <pc:sldMk cId="2937796745" sldId="321"/>
            <ac:spMk id="8201" creationId="{D1EA859B-E555-4109-94F3-6700E046E008}"/>
          </ac:spMkLst>
        </pc:spChg>
        <pc:picChg chg="add mod ord">
          <ac:chgData name="Malveaux, Courtney M. (Richmond)" userId="7dc5ac14-3fb3-465c-bd1c-7d2a697d2cf7" providerId="ADAL" clId="{433DF21F-0CCC-4A81-8856-C1E590310B44}" dt="2022-06-14T03:07:36.051" v="1982" actId="26606"/>
          <ac:picMkLst>
            <pc:docMk/>
            <pc:sldMk cId="2937796745" sldId="321"/>
            <ac:picMk id="8194" creationId="{F706E167-7B91-4BB0-A112-1E0EF3D2A88B}"/>
          </ac:picMkLst>
        </pc:picChg>
      </pc:sldChg>
      <pc:sldChg chg="addSp delSp modSp add mod ord setBg setClrOvrMap modNotesTx">
        <pc:chgData name="Malveaux, Courtney M. (Richmond)" userId="7dc5ac14-3fb3-465c-bd1c-7d2a697d2cf7" providerId="ADAL" clId="{433DF21F-0CCC-4A81-8856-C1E590310B44}" dt="2022-06-14T02:42:53.503" v="1187"/>
        <pc:sldMkLst>
          <pc:docMk/>
          <pc:sldMk cId="1544447937" sldId="335"/>
        </pc:sldMkLst>
        <pc:spChg chg="mod ord">
          <ac:chgData name="Malveaux, Courtney M. (Richmond)" userId="7dc5ac14-3fb3-465c-bd1c-7d2a697d2cf7" providerId="ADAL" clId="{433DF21F-0CCC-4A81-8856-C1E590310B44}" dt="2022-06-14T02:26:48.671" v="952" actId="26606"/>
          <ac:spMkLst>
            <pc:docMk/>
            <pc:sldMk cId="1544447937" sldId="335"/>
            <ac:spMk id="2" creationId="{00000000-0000-0000-0000-000000000000}"/>
          </ac:spMkLst>
        </pc:spChg>
        <pc:spChg chg="add del mod">
          <ac:chgData name="Malveaux, Courtney M. (Richmond)" userId="7dc5ac14-3fb3-465c-bd1c-7d2a697d2cf7" providerId="ADAL" clId="{433DF21F-0CCC-4A81-8856-C1E590310B44}" dt="2022-06-14T02:26:48.671" v="952" actId="26606"/>
          <ac:spMkLst>
            <pc:docMk/>
            <pc:sldMk cId="1544447937" sldId="335"/>
            <ac:spMk id="3" creationId="{00000000-0000-0000-0000-000000000000}"/>
          </ac:spMkLst>
        </pc:spChg>
        <pc:spChg chg="mod ord">
          <ac:chgData name="Malveaux, Courtney M. (Richmond)" userId="7dc5ac14-3fb3-465c-bd1c-7d2a697d2cf7" providerId="ADAL" clId="{433DF21F-0CCC-4A81-8856-C1E590310B44}" dt="2022-06-14T02:26:48.671" v="952" actId="26606"/>
          <ac:spMkLst>
            <pc:docMk/>
            <pc:sldMk cId="1544447937" sldId="335"/>
            <ac:spMk id="4" creationId="{00000000-0000-0000-0000-000000000000}"/>
          </ac:spMkLst>
        </pc:spChg>
        <pc:spChg chg="add del">
          <ac:chgData name="Malveaux, Courtney M. (Richmond)" userId="7dc5ac14-3fb3-465c-bd1c-7d2a697d2cf7" providerId="ADAL" clId="{433DF21F-0CCC-4A81-8856-C1E590310B44}" dt="2022-06-14T02:26:27.005" v="937" actId="26606"/>
          <ac:spMkLst>
            <pc:docMk/>
            <pc:sldMk cId="1544447937" sldId="335"/>
            <ac:spMk id="2055" creationId="{9427AF5F-9A0E-42B7-A252-FD64C9885F9C}"/>
          </ac:spMkLst>
        </pc:spChg>
        <pc:spChg chg="add mod">
          <ac:chgData name="Malveaux, Courtney M. (Richmond)" userId="7dc5ac14-3fb3-465c-bd1c-7d2a697d2cf7" providerId="ADAL" clId="{433DF21F-0CCC-4A81-8856-C1E590310B44}" dt="2022-06-14T02:27:05.303" v="954" actId="1076"/>
          <ac:spMkLst>
            <pc:docMk/>
            <pc:sldMk cId="1544447937" sldId="335"/>
            <ac:spMk id="2056" creationId="{00000000-0000-0000-0000-000000000000}"/>
          </ac:spMkLst>
        </pc:spChg>
        <pc:spChg chg="add del">
          <ac:chgData name="Malveaux, Courtney M. (Richmond)" userId="7dc5ac14-3fb3-465c-bd1c-7d2a697d2cf7" providerId="ADAL" clId="{433DF21F-0CCC-4A81-8856-C1E590310B44}" dt="2022-06-14T02:26:42.042" v="947" actId="26606"/>
          <ac:spMkLst>
            <pc:docMk/>
            <pc:sldMk cId="1544447937" sldId="335"/>
            <ac:spMk id="2059" creationId="{2C1BBA94-3F40-40AA-8BB9-E69E25E537C1}"/>
          </ac:spMkLst>
        </pc:spChg>
        <pc:spChg chg="add del">
          <ac:chgData name="Malveaux, Courtney M. (Richmond)" userId="7dc5ac14-3fb3-465c-bd1c-7d2a697d2cf7" providerId="ADAL" clId="{433DF21F-0CCC-4A81-8856-C1E590310B44}" dt="2022-06-14T02:26:28.394" v="939" actId="26606"/>
          <ac:spMkLst>
            <pc:docMk/>
            <pc:sldMk cId="1544447937" sldId="335"/>
            <ac:spMk id="2060" creationId="{2B566528-1B12-4246-9431-5C2D7D081168}"/>
          </ac:spMkLst>
        </pc:spChg>
        <pc:spChg chg="add del">
          <ac:chgData name="Malveaux, Courtney M. (Richmond)" userId="7dc5ac14-3fb3-465c-bd1c-7d2a697d2cf7" providerId="ADAL" clId="{433DF21F-0CCC-4A81-8856-C1E590310B44}" dt="2022-06-14T02:26:30.458" v="941" actId="26606"/>
          <ac:spMkLst>
            <pc:docMk/>
            <pc:sldMk cId="1544447937" sldId="335"/>
            <ac:spMk id="2065" creationId="{9B76D444-2756-434F-AE61-96D69830C13E}"/>
          </ac:spMkLst>
        </pc:spChg>
        <pc:spChg chg="add del">
          <ac:chgData name="Malveaux, Courtney M. (Richmond)" userId="7dc5ac14-3fb3-465c-bd1c-7d2a697d2cf7" providerId="ADAL" clId="{433DF21F-0CCC-4A81-8856-C1E590310B44}" dt="2022-06-14T02:26:30.458" v="941" actId="26606"/>
          <ac:spMkLst>
            <pc:docMk/>
            <pc:sldMk cId="1544447937" sldId="335"/>
            <ac:spMk id="2066" creationId="{A27B6159-7734-4564-9E0F-C4BC43C36E52}"/>
          </ac:spMkLst>
        </pc:spChg>
        <pc:spChg chg="add del">
          <ac:chgData name="Malveaux, Courtney M. (Richmond)" userId="7dc5ac14-3fb3-465c-bd1c-7d2a697d2cf7" providerId="ADAL" clId="{433DF21F-0CCC-4A81-8856-C1E590310B44}" dt="2022-06-14T02:26:36.079" v="943" actId="26606"/>
          <ac:spMkLst>
            <pc:docMk/>
            <pc:sldMk cId="1544447937" sldId="335"/>
            <ac:spMk id="2069" creationId="{3BA513B0-82FF-4F41-8178-885375D1CFB5}"/>
          </ac:spMkLst>
        </pc:spChg>
        <pc:spChg chg="add del">
          <ac:chgData name="Malveaux, Courtney M. (Richmond)" userId="7dc5ac14-3fb3-465c-bd1c-7d2a697d2cf7" providerId="ADAL" clId="{433DF21F-0CCC-4A81-8856-C1E590310B44}" dt="2022-06-14T02:26:40.800" v="945" actId="26606"/>
          <ac:spMkLst>
            <pc:docMk/>
            <pc:sldMk cId="1544447937" sldId="335"/>
            <ac:spMk id="2074" creationId="{4038CB10-1F5C-4D54-9DF7-12586DE5B007}"/>
          </ac:spMkLst>
        </pc:spChg>
        <pc:spChg chg="add del">
          <ac:chgData name="Malveaux, Courtney M. (Richmond)" userId="7dc5ac14-3fb3-465c-bd1c-7d2a697d2cf7" providerId="ADAL" clId="{433DF21F-0CCC-4A81-8856-C1E590310B44}" dt="2022-06-14T02:26:40.800" v="945" actId="26606"/>
          <ac:spMkLst>
            <pc:docMk/>
            <pc:sldMk cId="1544447937" sldId="335"/>
            <ac:spMk id="2075" creationId="{73ED6512-6858-4552-B699-9A97FE9A4EA2}"/>
          </ac:spMkLst>
        </pc:spChg>
        <pc:spChg chg="add del">
          <ac:chgData name="Malveaux, Courtney M. (Richmond)" userId="7dc5ac14-3fb3-465c-bd1c-7d2a697d2cf7" providerId="ADAL" clId="{433DF21F-0CCC-4A81-8856-C1E590310B44}" dt="2022-06-14T02:26:42.042" v="947" actId="26606"/>
          <ac:spMkLst>
            <pc:docMk/>
            <pc:sldMk cId="1544447937" sldId="335"/>
            <ac:spMk id="2077" creationId="{7FEAE179-C525-48F3-AD47-0E9E2B6F2E2E}"/>
          </ac:spMkLst>
        </pc:spChg>
        <pc:spChg chg="add del">
          <ac:chgData name="Malveaux, Courtney M. (Richmond)" userId="7dc5ac14-3fb3-465c-bd1c-7d2a697d2cf7" providerId="ADAL" clId="{433DF21F-0CCC-4A81-8856-C1E590310B44}" dt="2022-06-14T02:26:42.042" v="947" actId="26606"/>
          <ac:spMkLst>
            <pc:docMk/>
            <pc:sldMk cId="1544447937" sldId="335"/>
            <ac:spMk id="2078" creationId="{95C8260E-968F-44E8-A823-ABB431311926}"/>
          </ac:spMkLst>
        </pc:spChg>
        <pc:spChg chg="add del">
          <ac:chgData name="Malveaux, Courtney M. (Richmond)" userId="7dc5ac14-3fb3-465c-bd1c-7d2a697d2cf7" providerId="ADAL" clId="{433DF21F-0CCC-4A81-8856-C1E590310B44}" dt="2022-06-14T02:26:42.042" v="947" actId="26606"/>
          <ac:spMkLst>
            <pc:docMk/>
            <pc:sldMk cId="1544447937" sldId="335"/>
            <ac:spMk id="2079" creationId="{FE43805F-24A6-46A4-B19B-54F28347355C}"/>
          </ac:spMkLst>
        </pc:spChg>
        <pc:grpChg chg="add del">
          <ac:chgData name="Malveaux, Courtney M. (Richmond)" userId="7dc5ac14-3fb3-465c-bd1c-7d2a697d2cf7" providerId="ADAL" clId="{433DF21F-0CCC-4A81-8856-C1E590310B44}" dt="2022-06-14T02:26:28.394" v="939" actId="26606"/>
          <ac:grpSpMkLst>
            <pc:docMk/>
            <pc:sldMk cId="1544447937" sldId="335"/>
            <ac:grpSpMk id="2057" creationId="{828A5161-06F1-46CF-8AD7-844680A59E13}"/>
          </ac:grpSpMkLst>
        </pc:grpChg>
        <pc:grpChg chg="add del">
          <ac:chgData name="Malveaux, Courtney M. (Richmond)" userId="7dc5ac14-3fb3-465c-bd1c-7d2a697d2cf7" providerId="ADAL" clId="{433DF21F-0CCC-4A81-8856-C1E590310B44}" dt="2022-06-14T02:26:28.394" v="939" actId="26606"/>
          <ac:grpSpMkLst>
            <pc:docMk/>
            <pc:sldMk cId="1544447937" sldId="335"/>
            <ac:grpSpMk id="2061" creationId="{5995D10D-E9C9-47DB-AE7E-801FEF38F5C9}"/>
          </ac:grpSpMkLst>
        </pc:grpChg>
        <pc:grpChg chg="add del">
          <ac:chgData name="Malveaux, Courtney M. (Richmond)" userId="7dc5ac14-3fb3-465c-bd1c-7d2a697d2cf7" providerId="ADAL" clId="{433DF21F-0CCC-4A81-8856-C1E590310B44}" dt="2022-06-14T02:26:36.079" v="943" actId="26606"/>
          <ac:grpSpMkLst>
            <pc:docMk/>
            <pc:sldMk cId="1544447937" sldId="335"/>
            <ac:grpSpMk id="2070" creationId="{93DB8501-F9F2-4ACD-B56A-9019CD5006D6}"/>
          </ac:grpSpMkLst>
        </pc:grpChg>
        <pc:graphicFrameChg chg="add del">
          <ac:chgData name="Malveaux, Courtney M. (Richmond)" userId="7dc5ac14-3fb3-465c-bd1c-7d2a697d2cf7" providerId="ADAL" clId="{433DF21F-0CCC-4A81-8856-C1E590310B44}" dt="2022-06-14T02:26:43.440" v="949" actId="26606"/>
          <ac:graphicFrameMkLst>
            <pc:docMk/>
            <pc:sldMk cId="1544447937" sldId="335"/>
            <ac:graphicFrameMk id="2052" creationId="{82A15343-F9C7-31A2-4012-FAE2F226EB23}"/>
          </ac:graphicFrameMkLst>
        </pc:graphicFrameChg>
        <pc:graphicFrameChg chg="add del">
          <ac:chgData name="Malveaux, Courtney M. (Richmond)" userId="7dc5ac14-3fb3-465c-bd1c-7d2a697d2cf7" providerId="ADAL" clId="{433DF21F-0CCC-4A81-8856-C1E590310B44}" dt="2022-06-14T02:26:48.665" v="951" actId="26606"/>
          <ac:graphicFrameMkLst>
            <pc:docMk/>
            <pc:sldMk cId="1544447937" sldId="335"/>
            <ac:graphicFrameMk id="2054" creationId="{970C7D1B-889D-E54F-A998-C6A70961B39E}"/>
          </ac:graphicFrameMkLst>
        </pc:graphicFrameChg>
        <pc:picChg chg="add mod ord">
          <ac:chgData name="Malveaux, Courtney M. (Richmond)" userId="7dc5ac14-3fb3-465c-bd1c-7d2a697d2cf7" providerId="ADAL" clId="{433DF21F-0CCC-4A81-8856-C1E590310B44}" dt="2022-06-14T02:26:57.457" v="953" actId="1076"/>
          <ac:picMkLst>
            <pc:docMk/>
            <pc:sldMk cId="1544447937" sldId="335"/>
            <ac:picMk id="2050" creationId="{93140CD6-E589-40AD-9F00-0D924348E7D4}"/>
          </ac:picMkLst>
        </pc:picChg>
        <pc:cxnChg chg="add del">
          <ac:chgData name="Malveaux, Courtney M. (Richmond)" userId="7dc5ac14-3fb3-465c-bd1c-7d2a697d2cf7" providerId="ADAL" clId="{433DF21F-0CCC-4A81-8856-C1E590310B44}" dt="2022-06-14T02:26:30.458" v="941" actId="26606"/>
          <ac:cxnSpMkLst>
            <pc:docMk/>
            <pc:sldMk cId="1544447937" sldId="335"/>
            <ac:cxnSpMk id="2067" creationId="{E2FFB46B-05BC-4950-B18A-9593FDAE6ED7}"/>
          </ac:cxnSpMkLst>
        </pc:cxnChg>
      </pc:sldChg>
      <pc:sldChg chg="add del ord">
        <pc:chgData name="Malveaux, Courtney M. (Richmond)" userId="7dc5ac14-3fb3-465c-bd1c-7d2a697d2cf7" providerId="ADAL" clId="{433DF21F-0CCC-4A81-8856-C1E590310B44}" dt="2022-06-14T02:57:55.468" v="1345" actId="47"/>
        <pc:sldMkLst>
          <pc:docMk/>
          <pc:sldMk cId="458328088" sldId="341"/>
        </pc:sldMkLst>
      </pc:sldChg>
      <pc:sldChg chg="modSp mod modNotesTx">
        <pc:chgData name="Malveaux, Courtney M. (Richmond)" userId="7dc5ac14-3fb3-465c-bd1c-7d2a697d2cf7" providerId="ADAL" clId="{433DF21F-0CCC-4A81-8856-C1E590310B44}" dt="2022-06-14T02:16:49.378" v="716" actId="1076"/>
        <pc:sldMkLst>
          <pc:docMk/>
          <pc:sldMk cId="2363906011" sldId="418"/>
        </pc:sldMkLst>
        <pc:spChg chg="mod">
          <ac:chgData name="Malveaux, Courtney M. (Richmond)" userId="7dc5ac14-3fb3-465c-bd1c-7d2a697d2cf7" providerId="ADAL" clId="{433DF21F-0CCC-4A81-8856-C1E590310B44}" dt="2022-06-14T02:13:34.103" v="675" actId="1076"/>
          <ac:spMkLst>
            <pc:docMk/>
            <pc:sldMk cId="2363906011" sldId="418"/>
            <ac:spMk id="2" creationId="{A41B78C6-12A7-0943-AFDD-D9EFC316F05F}"/>
          </ac:spMkLst>
        </pc:spChg>
        <pc:spChg chg="mod">
          <ac:chgData name="Malveaux, Courtney M. (Richmond)" userId="7dc5ac14-3fb3-465c-bd1c-7d2a697d2cf7" providerId="ADAL" clId="{433DF21F-0CCC-4A81-8856-C1E590310B44}" dt="2022-06-14T02:11:34.815" v="644" actId="1076"/>
          <ac:spMkLst>
            <pc:docMk/>
            <pc:sldMk cId="2363906011" sldId="418"/>
            <ac:spMk id="4" creationId="{24EFE2BC-A0C2-9340-BD27-A9A479FCB3D2}"/>
          </ac:spMkLst>
        </pc:spChg>
        <pc:spChg chg="mod">
          <ac:chgData name="Malveaux, Courtney M. (Richmond)" userId="7dc5ac14-3fb3-465c-bd1c-7d2a697d2cf7" providerId="ADAL" clId="{433DF21F-0CCC-4A81-8856-C1E590310B44}" dt="2022-06-14T02:15:29.255" v="700" actId="1076"/>
          <ac:spMkLst>
            <pc:docMk/>
            <pc:sldMk cId="2363906011" sldId="418"/>
            <ac:spMk id="5" creationId="{5885754D-9B16-F446-80C3-21605E0BFB65}"/>
          </ac:spMkLst>
        </pc:spChg>
        <pc:spChg chg="mod">
          <ac:chgData name="Malveaux, Courtney M. (Richmond)" userId="7dc5ac14-3fb3-465c-bd1c-7d2a697d2cf7" providerId="ADAL" clId="{433DF21F-0CCC-4A81-8856-C1E590310B44}" dt="2022-06-14T02:16:49.378" v="716" actId="1076"/>
          <ac:spMkLst>
            <pc:docMk/>
            <pc:sldMk cId="2363906011" sldId="418"/>
            <ac:spMk id="6" creationId="{ADA3D9C6-901F-6E47-9377-FF2762227280}"/>
          </ac:spMkLst>
        </pc:spChg>
        <pc:spChg chg="mod">
          <ac:chgData name="Malveaux, Courtney M. (Richmond)" userId="7dc5ac14-3fb3-465c-bd1c-7d2a697d2cf7" providerId="ADAL" clId="{433DF21F-0CCC-4A81-8856-C1E590310B44}" dt="2022-06-14T02:11:25.866" v="643" actId="1076"/>
          <ac:spMkLst>
            <pc:docMk/>
            <pc:sldMk cId="2363906011" sldId="418"/>
            <ac:spMk id="11" creationId="{F634E6A8-5E93-47D0-A039-15664C36773B}"/>
          </ac:spMkLst>
        </pc:spChg>
        <pc:spChg chg="mod">
          <ac:chgData name="Malveaux, Courtney M. (Richmond)" userId="7dc5ac14-3fb3-465c-bd1c-7d2a697d2cf7" providerId="ADAL" clId="{433DF21F-0CCC-4A81-8856-C1E590310B44}" dt="2022-06-14T02:12:54.129" v="671" actId="20577"/>
          <ac:spMkLst>
            <pc:docMk/>
            <pc:sldMk cId="2363906011" sldId="418"/>
            <ac:spMk id="13" creationId="{1D123A3B-3CD2-9449-98E6-4CB1BEE4AF51}"/>
          </ac:spMkLst>
        </pc:spChg>
        <pc:spChg chg="mod">
          <ac:chgData name="Malveaux, Courtney M. (Richmond)" userId="7dc5ac14-3fb3-465c-bd1c-7d2a697d2cf7" providerId="ADAL" clId="{433DF21F-0CCC-4A81-8856-C1E590310B44}" dt="2022-06-14T02:11:44.325" v="645" actId="1076"/>
          <ac:spMkLst>
            <pc:docMk/>
            <pc:sldMk cId="2363906011" sldId="418"/>
            <ac:spMk id="14" creationId="{A8B056BB-90F6-489D-BF32-640AB244D44F}"/>
          </ac:spMkLst>
        </pc:spChg>
        <pc:picChg chg="mod">
          <ac:chgData name="Malveaux, Courtney M. (Richmond)" userId="7dc5ac14-3fb3-465c-bd1c-7d2a697d2cf7" providerId="ADAL" clId="{433DF21F-0CCC-4A81-8856-C1E590310B44}" dt="2022-06-14T02:13:17.757" v="673" actId="1076"/>
          <ac:picMkLst>
            <pc:docMk/>
            <pc:sldMk cId="2363906011" sldId="418"/>
            <ac:picMk id="1026" creationId="{6E575200-3431-45CC-8E7E-964CE4C416CB}"/>
          </ac:picMkLst>
        </pc:picChg>
        <pc:picChg chg="mod">
          <ac:chgData name="Malveaux, Courtney M. (Richmond)" userId="7dc5ac14-3fb3-465c-bd1c-7d2a697d2cf7" providerId="ADAL" clId="{433DF21F-0CCC-4A81-8856-C1E590310B44}" dt="2022-06-14T02:13:21.365" v="674" actId="1076"/>
          <ac:picMkLst>
            <pc:docMk/>
            <pc:sldMk cId="2363906011" sldId="418"/>
            <ac:picMk id="1028" creationId="{C52204D7-EBC6-4D47-80D9-C055B938F5A2}"/>
          </ac:picMkLst>
        </pc:picChg>
        <pc:picChg chg="mod">
          <ac:chgData name="Malveaux, Courtney M. (Richmond)" userId="7dc5ac14-3fb3-465c-bd1c-7d2a697d2cf7" providerId="ADAL" clId="{433DF21F-0CCC-4A81-8856-C1E590310B44}" dt="2022-06-14T02:13:14.544" v="672" actId="1076"/>
          <ac:picMkLst>
            <pc:docMk/>
            <pc:sldMk cId="2363906011" sldId="418"/>
            <ac:picMk id="6146" creationId="{DE1D6B5D-F13C-400C-A295-441D8F2E6F4B}"/>
          </ac:picMkLst>
        </pc:picChg>
      </pc:sldChg>
      <pc:sldChg chg="del">
        <pc:chgData name="Malveaux, Courtney M. (Richmond)" userId="7dc5ac14-3fb3-465c-bd1c-7d2a697d2cf7" providerId="ADAL" clId="{433DF21F-0CCC-4A81-8856-C1E590310B44}" dt="2022-06-14T01:52:58.405" v="349" actId="47"/>
        <pc:sldMkLst>
          <pc:docMk/>
          <pc:sldMk cId="3586391968" sldId="459"/>
        </pc:sldMkLst>
      </pc:sldChg>
      <pc:sldChg chg="del">
        <pc:chgData name="Malveaux, Courtney M. (Richmond)" userId="7dc5ac14-3fb3-465c-bd1c-7d2a697d2cf7" providerId="ADAL" clId="{433DF21F-0CCC-4A81-8856-C1E590310B44}" dt="2022-06-14T01:53:03.230" v="350" actId="47"/>
        <pc:sldMkLst>
          <pc:docMk/>
          <pc:sldMk cId="3135753164" sldId="461"/>
        </pc:sldMkLst>
      </pc:sldChg>
      <pc:sldChg chg="modSp mod modNotesTx">
        <pc:chgData name="Malveaux, Courtney M. (Richmond)" userId="7dc5ac14-3fb3-465c-bd1c-7d2a697d2cf7" providerId="ADAL" clId="{433DF21F-0CCC-4A81-8856-C1E590310B44}" dt="2022-06-14T02:00:52.079" v="572" actId="20577"/>
        <pc:sldMkLst>
          <pc:docMk/>
          <pc:sldMk cId="821854112" sldId="466"/>
        </pc:sldMkLst>
        <pc:spChg chg="mod">
          <ac:chgData name="Malveaux, Courtney M. (Richmond)" userId="7dc5ac14-3fb3-465c-bd1c-7d2a697d2cf7" providerId="ADAL" clId="{433DF21F-0CCC-4A81-8856-C1E590310B44}" dt="2022-06-14T01:51:11.950" v="260" actId="20577"/>
          <ac:spMkLst>
            <pc:docMk/>
            <pc:sldMk cId="821854112" sldId="466"/>
            <ac:spMk id="2" creationId="{787498EC-0703-824C-A6AA-47CDA64C24A6}"/>
          </ac:spMkLst>
        </pc:spChg>
      </pc:sldChg>
      <pc:sldChg chg="del">
        <pc:chgData name="Malveaux, Courtney M. (Richmond)" userId="7dc5ac14-3fb3-465c-bd1c-7d2a697d2cf7" providerId="ADAL" clId="{433DF21F-0CCC-4A81-8856-C1E590310B44}" dt="2022-06-14T01:53:14.750" v="351" actId="47"/>
        <pc:sldMkLst>
          <pc:docMk/>
          <pc:sldMk cId="745868913" sldId="468"/>
        </pc:sldMkLst>
      </pc:sldChg>
      <pc:sldChg chg="addSp modSp add mod setBg setClrOvrMap">
        <pc:chgData name="Malveaux, Courtney M. (Richmond)" userId="7dc5ac14-3fb3-465c-bd1c-7d2a697d2cf7" providerId="ADAL" clId="{433DF21F-0CCC-4A81-8856-C1E590310B44}" dt="2022-06-14T02:46:37.657" v="1301" actId="26606"/>
        <pc:sldMkLst>
          <pc:docMk/>
          <pc:sldMk cId="197142258" sldId="470"/>
        </pc:sldMkLst>
        <pc:spChg chg="mod">
          <ac:chgData name="Malveaux, Courtney M. (Richmond)" userId="7dc5ac14-3fb3-465c-bd1c-7d2a697d2cf7" providerId="ADAL" clId="{433DF21F-0CCC-4A81-8856-C1E590310B44}" dt="2022-06-14T02:46:37.657" v="1301" actId="26606"/>
          <ac:spMkLst>
            <pc:docMk/>
            <pc:sldMk cId="197142258" sldId="470"/>
            <ac:spMk id="3" creationId="{8B9B814E-A561-A546-AC4D-215C897E8CAB}"/>
          </ac:spMkLst>
        </pc:spChg>
        <pc:spChg chg="mod ord">
          <ac:chgData name="Malveaux, Courtney M. (Richmond)" userId="7dc5ac14-3fb3-465c-bd1c-7d2a697d2cf7" providerId="ADAL" clId="{433DF21F-0CCC-4A81-8856-C1E590310B44}" dt="2022-06-14T02:46:37.657" v="1301" actId="26606"/>
          <ac:spMkLst>
            <pc:docMk/>
            <pc:sldMk cId="197142258" sldId="470"/>
            <ac:spMk id="4" creationId="{B9E86FAF-7738-714B-B273-2B1EB0CC34AB}"/>
          </ac:spMkLst>
        </pc:spChg>
        <pc:spChg chg="add">
          <ac:chgData name="Malveaux, Courtney M. (Richmond)" userId="7dc5ac14-3fb3-465c-bd1c-7d2a697d2cf7" providerId="ADAL" clId="{433DF21F-0CCC-4A81-8856-C1E590310B44}" dt="2022-06-14T02:46:37.657" v="1301" actId="26606"/>
          <ac:spMkLst>
            <pc:docMk/>
            <pc:sldMk cId="197142258" sldId="470"/>
            <ac:spMk id="6151" creationId="{EE1FC7B4-E4A7-4452-B413-1A623E3A7230}"/>
          </ac:spMkLst>
        </pc:spChg>
        <pc:spChg chg="add">
          <ac:chgData name="Malveaux, Courtney M. (Richmond)" userId="7dc5ac14-3fb3-465c-bd1c-7d2a697d2cf7" providerId="ADAL" clId="{433DF21F-0CCC-4A81-8856-C1E590310B44}" dt="2022-06-14T02:46:37.657" v="1301" actId="26606"/>
          <ac:spMkLst>
            <pc:docMk/>
            <pc:sldMk cId="197142258" sldId="470"/>
            <ac:spMk id="6153" creationId="{E0709AF0-24F0-4486-B189-BE6386BDB198}"/>
          </ac:spMkLst>
        </pc:spChg>
        <pc:spChg chg="add">
          <ac:chgData name="Malveaux, Courtney M. (Richmond)" userId="7dc5ac14-3fb3-465c-bd1c-7d2a697d2cf7" providerId="ADAL" clId="{433DF21F-0CCC-4A81-8856-C1E590310B44}" dt="2022-06-14T02:46:37.657" v="1301" actId="26606"/>
          <ac:spMkLst>
            <pc:docMk/>
            <pc:sldMk cId="197142258" sldId="470"/>
            <ac:spMk id="6155" creationId="{FBE3B62F-5853-4A3C-B050-6186351A7176}"/>
          </ac:spMkLst>
        </pc:spChg>
        <pc:picChg chg="add mod">
          <ac:chgData name="Malveaux, Courtney M. (Richmond)" userId="7dc5ac14-3fb3-465c-bd1c-7d2a697d2cf7" providerId="ADAL" clId="{433DF21F-0CCC-4A81-8856-C1E590310B44}" dt="2022-06-14T02:46:37.657" v="1301" actId="26606"/>
          <ac:picMkLst>
            <pc:docMk/>
            <pc:sldMk cId="197142258" sldId="470"/>
            <ac:picMk id="6146" creationId="{EDAD537D-39AA-4C86-B0A3-A4444E5F7A5B}"/>
          </ac:picMkLst>
        </pc:picChg>
      </pc:sldChg>
      <pc:sldChg chg="del modNotesTx">
        <pc:chgData name="Malveaux, Courtney M. (Richmond)" userId="7dc5ac14-3fb3-465c-bd1c-7d2a697d2cf7" providerId="ADAL" clId="{433DF21F-0CCC-4A81-8856-C1E590310B44}" dt="2022-06-14T02:42:40.634" v="1184" actId="2696"/>
        <pc:sldMkLst>
          <pc:docMk/>
          <pc:sldMk cId="1588530425" sldId="470"/>
        </pc:sldMkLst>
      </pc:sldChg>
      <pc:sldChg chg="addSp modSp add mod setBg">
        <pc:chgData name="Malveaux, Courtney M. (Richmond)" userId="7dc5ac14-3fb3-465c-bd1c-7d2a697d2cf7" providerId="ADAL" clId="{433DF21F-0CCC-4A81-8856-C1E590310B44}" dt="2022-06-14T02:45:30.920" v="1299" actId="26606"/>
        <pc:sldMkLst>
          <pc:docMk/>
          <pc:sldMk cId="1336633616" sldId="471"/>
        </pc:sldMkLst>
        <pc:spChg chg="mod ord">
          <ac:chgData name="Malveaux, Courtney M. (Richmond)" userId="7dc5ac14-3fb3-465c-bd1c-7d2a697d2cf7" providerId="ADAL" clId="{433DF21F-0CCC-4A81-8856-C1E590310B44}" dt="2022-06-14T02:45:30.920" v="1299" actId="26606"/>
          <ac:spMkLst>
            <pc:docMk/>
            <pc:sldMk cId="1336633616" sldId="471"/>
            <ac:spMk id="3" creationId="{8B9B814E-A561-A546-AC4D-215C897E8CAB}"/>
          </ac:spMkLst>
        </pc:spChg>
        <pc:spChg chg="mod ord">
          <ac:chgData name="Malveaux, Courtney M. (Richmond)" userId="7dc5ac14-3fb3-465c-bd1c-7d2a697d2cf7" providerId="ADAL" clId="{433DF21F-0CCC-4A81-8856-C1E590310B44}" dt="2022-06-14T02:45:30.920" v="1299" actId="26606"/>
          <ac:spMkLst>
            <pc:docMk/>
            <pc:sldMk cId="1336633616" sldId="471"/>
            <ac:spMk id="4" creationId="{B9E86FAF-7738-714B-B273-2B1EB0CC34AB}"/>
          </ac:spMkLst>
        </pc:spChg>
        <pc:spChg chg="add">
          <ac:chgData name="Malveaux, Courtney M. (Richmond)" userId="7dc5ac14-3fb3-465c-bd1c-7d2a697d2cf7" providerId="ADAL" clId="{433DF21F-0CCC-4A81-8856-C1E590310B44}" dt="2022-06-14T02:45:30.920" v="1299" actId="26606"/>
          <ac:spMkLst>
            <pc:docMk/>
            <pc:sldMk cId="1336633616" sldId="471"/>
            <ac:spMk id="5127" creationId="{86C7B4A1-154A-4DF0-AC46-F88D75A2E0FD}"/>
          </ac:spMkLst>
        </pc:spChg>
        <pc:picChg chg="add mod">
          <ac:chgData name="Malveaux, Courtney M. (Richmond)" userId="7dc5ac14-3fb3-465c-bd1c-7d2a697d2cf7" providerId="ADAL" clId="{433DF21F-0CCC-4A81-8856-C1E590310B44}" dt="2022-06-14T02:45:30.920" v="1299" actId="26606"/>
          <ac:picMkLst>
            <pc:docMk/>
            <pc:sldMk cId="1336633616" sldId="471"/>
            <ac:picMk id="5122" creationId="{FB2377AF-1271-409E-9FEC-64E5EE4D2A57}"/>
          </ac:picMkLst>
        </pc:picChg>
      </pc:sldChg>
      <pc:sldChg chg="del modNotesTx">
        <pc:chgData name="Malveaux, Courtney M. (Richmond)" userId="7dc5ac14-3fb3-465c-bd1c-7d2a697d2cf7" providerId="ADAL" clId="{433DF21F-0CCC-4A81-8856-C1E590310B44}" dt="2022-06-14T02:42:40.634" v="1184" actId="2696"/>
        <pc:sldMkLst>
          <pc:docMk/>
          <pc:sldMk cId="4118199690" sldId="471"/>
        </pc:sldMkLst>
      </pc:sldChg>
      <pc:sldChg chg="addSp delSp modSp mod ord setBg setClrOvrMap modNotesTx">
        <pc:chgData name="Malveaux, Courtney M. (Richmond)" userId="7dc5ac14-3fb3-465c-bd1c-7d2a697d2cf7" providerId="ADAL" clId="{433DF21F-0CCC-4A81-8856-C1E590310B44}" dt="2022-06-14T03:21:43.605" v="2004" actId="26606"/>
        <pc:sldMkLst>
          <pc:docMk/>
          <pc:sldMk cId="2058043621" sldId="472"/>
        </pc:sldMkLst>
        <pc:spChg chg="mod">
          <ac:chgData name="Malveaux, Courtney M. (Richmond)" userId="7dc5ac14-3fb3-465c-bd1c-7d2a697d2cf7" providerId="ADAL" clId="{433DF21F-0CCC-4A81-8856-C1E590310B44}" dt="2022-06-14T03:21:43.605" v="2004" actId="26606"/>
          <ac:spMkLst>
            <pc:docMk/>
            <pc:sldMk cId="2058043621" sldId="472"/>
            <ac:spMk id="3" creationId="{8B9B814E-A561-A546-AC4D-215C897E8CAB}"/>
          </ac:spMkLst>
        </pc:spChg>
        <pc:spChg chg="mod">
          <ac:chgData name="Malveaux, Courtney M. (Richmond)" userId="7dc5ac14-3fb3-465c-bd1c-7d2a697d2cf7" providerId="ADAL" clId="{433DF21F-0CCC-4A81-8856-C1E590310B44}" dt="2022-06-14T03:21:43.605" v="2004" actId="26606"/>
          <ac:spMkLst>
            <pc:docMk/>
            <pc:sldMk cId="2058043621" sldId="472"/>
            <ac:spMk id="4" creationId="{B9E86FAF-7738-714B-B273-2B1EB0CC34AB}"/>
          </ac:spMkLst>
        </pc:spChg>
        <pc:spChg chg="del">
          <ac:chgData name="Malveaux, Courtney M. (Richmond)" userId="7dc5ac14-3fb3-465c-bd1c-7d2a697d2cf7" providerId="ADAL" clId="{433DF21F-0CCC-4A81-8856-C1E590310B44}" dt="2022-06-14T03:21:43.605" v="2004" actId="26606"/>
          <ac:spMkLst>
            <pc:docMk/>
            <pc:sldMk cId="2058043621" sldId="472"/>
            <ac:spMk id="71" creationId="{CF62D2A7-8207-488C-9F46-316BA81A16C8}"/>
          </ac:spMkLst>
        </pc:spChg>
        <pc:spChg chg="add">
          <ac:chgData name="Malveaux, Courtney M. (Richmond)" userId="7dc5ac14-3fb3-465c-bd1c-7d2a697d2cf7" providerId="ADAL" clId="{433DF21F-0CCC-4A81-8856-C1E590310B44}" dt="2022-06-14T03:21:43.605" v="2004" actId="26606"/>
          <ac:spMkLst>
            <pc:docMk/>
            <pc:sldMk cId="2058043621" sldId="472"/>
            <ac:spMk id="11271" creationId="{04812C46-200A-4DEB-A05E-3ED6C68C2387}"/>
          </ac:spMkLst>
        </pc:spChg>
        <pc:spChg chg="add">
          <ac:chgData name="Malveaux, Courtney M. (Richmond)" userId="7dc5ac14-3fb3-465c-bd1c-7d2a697d2cf7" providerId="ADAL" clId="{433DF21F-0CCC-4A81-8856-C1E590310B44}" dt="2022-06-14T03:21:43.605" v="2004" actId="26606"/>
          <ac:spMkLst>
            <pc:docMk/>
            <pc:sldMk cId="2058043621" sldId="472"/>
            <ac:spMk id="11273" creationId="{D1EA859B-E555-4109-94F3-6700E046E008}"/>
          </ac:spMkLst>
        </pc:spChg>
        <pc:picChg chg="del mod">
          <ac:chgData name="Malveaux, Courtney M. (Richmond)" userId="7dc5ac14-3fb3-465c-bd1c-7d2a697d2cf7" providerId="ADAL" clId="{433DF21F-0CCC-4A81-8856-C1E590310B44}" dt="2022-06-14T03:21:15.020" v="2002" actId="478"/>
          <ac:picMkLst>
            <pc:docMk/>
            <pc:sldMk cId="2058043621" sldId="472"/>
            <ac:picMk id="3074" creationId="{21A9A88A-DF2F-4048-9DD8-83783F8D1CC1}"/>
          </ac:picMkLst>
        </pc:picChg>
        <pc:picChg chg="add mod ord">
          <ac:chgData name="Malveaux, Courtney M. (Richmond)" userId="7dc5ac14-3fb3-465c-bd1c-7d2a697d2cf7" providerId="ADAL" clId="{433DF21F-0CCC-4A81-8856-C1E590310B44}" dt="2022-06-14T03:21:43.605" v="2004" actId="26606"/>
          <ac:picMkLst>
            <pc:docMk/>
            <pc:sldMk cId="2058043621" sldId="472"/>
            <ac:picMk id="11266" creationId="{49646FA5-73BF-40BC-AEB5-8E639FE81001}"/>
          </ac:picMkLst>
        </pc:picChg>
      </pc:sldChg>
      <pc:sldChg chg="addSp delSp modSp mod setBg setClrOvrMap modNotesTx">
        <pc:chgData name="Malveaux, Courtney M. (Richmond)" userId="7dc5ac14-3fb3-465c-bd1c-7d2a697d2cf7" providerId="ADAL" clId="{433DF21F-0CCC-4A81-8856-C1E590310B44}" dt="2022-06-14T03:20:33.620" v="2000" actId="26606"/>
        <pc:sldMkLst>
          <pc:docMk/>
          <pc:sldMk cId="1369009426" sldId="473"/>
        </pc:sldMkLst>
        <pc:spChg chg="mod">
          <ac:chgData name="Malveaux, Courtney M. (Richmond)" userId="7dc5ac14-3fb3-465c-bd1c-7d2a697d2cf7" providerId="ADAL" clId="{433DF21F-0CCC-4A81-8856-C1E590310B44}" dt="2022-06-14T03:20:33.620" v="2000" actId="26606"/>
          <ac:spMkLst>
            <pc:docMk/>
            <pc:sldMk cId="1369009426" sldId="473"/>
            <ac:spMk id="3" creationId="{8B9B814E-A561-A546-AC4D-215C897E8CAB}"/>
          </ac:spMkLst>
        </pc:spChg>
        <pc:spChg chg="del">
          <ac:chgData name="Malveaux, Courtney M. (Richmond)" userId="7dc5ac14-3fb3-465c-bd1c-7d2a697d2cf7" providerId="ADAL" clId="{433DF21F-0CCC-4A81-8856-C1E590310B44}" dt="2022-06-14T03:20:33.620" v="2000" actId="26606"/>
          <ac:spMkLst>
            <pc:docMk/>
            <pc:sldMk cId="1369009426" sldId="473"/>
            <ac:spMk id="2056" creationId="{CF62D2A7-8207-488C-9F46-316BA81A16C8}"/>
          </ac:spMkLst>
        </pc:spChg>
        <pc:spChg chg="mod ord">
          <ac:chgData name="Malveaux, Courtney M. (Richmond)" userId="7dc5ac14-3fb3-465c-bd1c-7d2a697d2cf7" providerId="ADAL" clId="{433DF21F-0CCC-4A81-8856-C1E590310B44}" dt="2022-06-14T03:20:33.620" v="2000" actId="26606"/>
          <ac:spMkLst>
            <pc:docMk/>
            <pc:sldMk cId="1369009426" sldId="473"/>
            <ac:spMk id="2057" creationId="{B9E86FAF-7738-714B-B273-2B1EB0CC34AB}"/>
          </ac:spMkLst>
        </pc:spChg>
        <pc:spChg chg="add">
          <ac:chgData name="Malveaux, Courtney M. (Richmond)" userId="7dc5ac14-3fb3-465c-bd1c-7d2a697d2cf7" providerId="ADAL" clId="{433DF21F-0CCC-4A81-8856-C1E590310B44}" dt="2022-06-14T03:20:33.620" v="2000" actId="26606"/>
          <ac:spMkLst>
            <pc:docMk/>
            <pc:sldMk cId="1369009426" sldId="473"/>
            <ac:spMk id="10247" creationId="{4038CB10-1F5C-4D54-9DF7-12586DE5B007}"/>
          </ac:spMkLst>
        </pc:spChg>
        <pc:spChg chg="add">
          <ac:chgData name="Malveaux, Courtney M. (Richmond)" userId="7dc5ac14-3fb3-465c-bd1c-7d2a697d2cf7" providerId="ADAL" clId="{433DF21F-0CCC-4A81-8856-C1E590310B44}" dt="2022-06-14T03:20:33.620" v="2000" actId="26606"/>
          <ac:spMkLst>
            <pc:docMk/>
            <pc:sldMk cId="1369009426" sldId="473"/>
            <ac:spMk id="10249" creationId="{73ED6512-6858-4552-B699-9A97FE9A4EA2}"/>
          </ac:spMkLst>
        </pc:spChg>
        <pc:picChg chg="del mod">
          <ac:chgData name="Malveaux, Courtney M. (Richmond)" userId="7dc5ac14-3fb3-465c-bd1c-7d2a697d2cf7" providerId="ADAL" clId="{433DF21F-0CCC-4A81-8856-C1E590310B44}" dt="2022-06-14T03:20:11.736" v="1998" actId="478"/>
          <ac:picMkLst>
            <pc:docMk/>
            <pc:sldMk cId="1369009426" sldId="473"/>
            <ac:picMk id="2050" creationId="{B345C634-60B1-440D-9352-EB45BE135908}"/>
          </ac:picMkLst>
        </pc:picChg>
        <pc:picChg chg="add mod">
          <ac:chgData name="Malveaux, Courtney M. (Richmond)" userId="7dc5ac14-3fb3-465c-bd1c-7d2a697d2cf7" providerId="ADAL" clId="{433DF21F-0CCC-4A81-8856-C1E590310B44}" dt="2022-06-14T03:20:33.620" v="2000" actId="26606"/>
          <ac:picMkLst>
            <pc:docMk/>
            <pc:sldMk cId="1369009426" sldId="473"/>
            <ac:picMk id="10242" creationId="{2251492B-5B76-44E9-B934-F3084CD6A902}"/>
          </ac:picMkLst>
        </pc:picChg>
      </pc:sldChg>
      <pc:sldChg chg="modSp mod modNotesTx">
        <pc:chgData name="Malveaux, Courtney M. (Richmond)" userId="7dc5ac14-3fb3-465c-bd1c-7d2a697d2cf7" providerId="ADAL" clId="{433DF21F-0CCC-4A81-8856-C1E590310B44}" dt="2022-06-14T02:00:37.462" v="560" actId="20577"/>
        <pc:sldMkLst>
          <pc:docMk/>
          <pc:sldMk cId="1725587997" sldId="474"/>
        </pc:sldMkLst>
        <pc:spChg chg="mod">
          <ac:chgData name="Malveaux, Courtney M. (Richmond)" userId="7dc5ac14-3fb3-465c-bd1c-7d2a697d2cf7" providerId="ADAL" clId="{433DF21F-0CCC-4A81-8856-C1E590310B44}" dt="2022-06-14T01:55:50.511" v="424" actId="20577"/>
          <ac:spMkLst>
            <pc:docMk/>
            <pc:sldMk cId="1725587997" sldId="474"/>
            <ac:spMk id="3" creationId="{8B9B814E-A561-A546-AC4D-215C897E8CAB}"/>
          </ac:spMkLst>
        </pc:spChg>
        <pc:spChg chg="mod">
          <ac:chgData name="Malveaux, Courtney M. (Richmond)" userId="7dc5ac14-3fb3-465c-bd1c-7d2a697d2cf7" providerId="ADAL" clId="{433DF21F-0CCC-4A81-8856-C1E590310B44}" dt="2022-06-14T01:57:34.215" v="447" actId="6549"/>
          <ac:spMkLst>
            <pc:docMk/>
            <pc:sldMk cId="1725587997" sldId="474"/>
            <ac:spMk id="4" creationId="{B9E86FAF-7738-714B-B273-2B1EB0CC34AB}"/>
          </ac:spMkLst>
        </pc:spChg>
      </pc:sldChg>
      <pc:sldChg chg="modSp mod modNotesTx">
        <pc:chgData name="Malveaux, Courtney M. (Richmond)" userId="7dc5ac14-3fb3-465c-bd1c-7d2a697d2cf7" providerId="ADAL" clId="{433DF21F-0CCC-4A81-8856-C1E590310B44}" dt="2022-06-14T02:00:43.129" v="563" actId="20577"/>
        <pc:sldMkLst>
          <pc:docMk/>
          <pc:sldMk cId="1322553797" sldId="475"/>
        </pc:sldMkLst>
        <pc:spChg chg="mod">
          <ac:chgData name="Malveaux, Courtney M. (Richmond)" userId="7dc5ac14-3fb3-465c-bd1c-7d2a697d2cf7" providerId="ADAL" clId="{433DF21F-0CCC-4A81-8856-C1E590310B44}" dt="2022-06-14T01:58:50.310" v="486" actId="20577"/>
          <ac:spMkLst>
            <pc:docMk/>
            <pc:sldMk cId="1322553797" sldId="475"/>
            <ac:spMk id="3" creationId="{8B9B814E-A561-A546-AC4D-215C897E8CAB}"/>
          </ac:spMkLst>
        </pc:spChg>
      </pc:sldChg>
      <pc:sldChg chg="del">
        <pc:chgData name="Malveaux, Courtney M. (Richmond)" userId="7dc5ac14-3fb3-465c-bd1c-7d2a697d2cf7" providerId="ADAL" clId="{433DF21F-0CCC-4A81-8856-C1E590310B44}" dt="2022-06-14T01:53:14.750" v="351" actId="47"/>
        <pc:sldMkLst>
          <pc:docMk/>
          <pc:sldMk cId="3809000648" sldId="476"/>
        </pc:sldMkLst>
      </pc:sldChg>
      <pc:sldChg chg="modSp mod modNotesTx">
        <pc:chgData name="Malveaux, Courtney M. (Richmond)" userId="7dc5ac14-3fb3-465c-bd1c-7d2a697d2cf7" providerId="ADAL" clId="{433DF21F-0CCC-4A81-8856-C1E590310B44}" dt="2022-06-14T02:00:59.928" v="580" actId="20577"/>
        <pc:sldMkLst>
          <pc:docMk/>
          <pc:sldMk cId="2383255041" sldId="477"/>
        </pc:sldMkLst>
        <pc:spChg chg="mod">
          <ac:chgData name="Malveaux, Courtney M. (Richmond)" userId="7dc5ac14-3fb3-465c-bd1c-7d2a697d2cf7" providerId="ADAL" clId="{433DF21F-0CCC-4A81-8856-C1E590310B44}" dt="2022-06-14T01:52:00.196" v="348" actId="20577"/>
          <ac:spMkLst>
            <pc:docMk/>
            <pc:sldMk cId="2383255041" sldId="477"/>
            <ac:spMk id="2" creationId="{787498EC-0703-824C-A6AA-47CDA64C24A6}"/>
          </ac:spMkLst>
        </pc:spChg>
      </pc:sldChg>
      <pc:sldChg chg="del">
        <pc:chgData name="Malveaux, Courtney M. (Richmond)" userId="7dc5ac14-3fb3-465c-bd1c-7d2a697d2cf7" providerId="ADAL" clId="{433DF21F-0CCC-4A81-8856-C1E590310B44}" dt="2022-06-14T01:53:14.750" v="351" actId="47"/>
        <pc:sldMkLst>
          <pc:docMk/>
          <pc:sldMk cId="988759702" sldId="478"/>
        </pc:sldMkLst>
      </pc:sldChg>
      <pc:sldChg chg="addSp delSp modSp add mod ord setBg setClrOvrMap modNotesTx">
        <pc:chgData name="Malveaux, Courtney M. (Richmond)" userId="7dc5ac14-3fb3-465c-bd1c-7d2a697d2cf7" providerId="ADAL" clId="{433DF21F-0CCC-4A81-8856-C1E590310B44}" dt="2022-06-14T02:41:32.703" v="1170" actId="20577"/>
        <pc:sldMkLst>
          <pc:docMk/>
          <pc:sldMk cId="2392955341" sldId="478"/>
        </pc:sldMkLst>
        <pc:spChg chg="mod ord">
          <ac:chgData name="Malveaux, Courtney M. (Richmond)" userId="7dc5ac14-3fb3-465c-bd1c-7d2a697d2cf7" providerId="ADAL" clId="{433DF21F-0CCC-4A81-8856-C1E590310B44}" dt="2022-06-14T02:41:32.703" v="1170" actId="20577"/>
          <ac:spMkLst>
            <pc:docMk/>
            <pc:sldMk cId="2392955341" sldId="478"/>
            <ac:spMk id="2" creationId="{00000000-0000-0000-0000-000000000000}"/>
          </ac:spMkLst>
        </pc:spChg>
        <pc:spChg chg="mod">
          <ac:chgData name="Malveaux, Courtney M. (Richmond)" userId="7dc5ac14-3fb3-465c-bd1c-7d2a697d2cf7" providerId="ADAL" clId="{433DF21F-0CCC-4A81-8856-C1E590310B44}" dt="2022-06-14T02:41:12.796" v="1148" actId="26606"/>
          <ac:spMkLst>
            <pc:docMk/>
            <pc:sldMk cId="2392955341" sldId="478"/>
            <ac:spMk id="3" creationId="{00000000-0000-0000-0000-000000000000}"/>
          </ac:spMkLst>
        </pc:spChg>
        <pc:spChg chg="mod ord">
          <ac:chgData name="Malveaux, Courtney M. (Richmond)" userId="7dc5ac14-3fb3-465c-bd1c-7d2a697d2cf7" providerId="ADAL" clId="{433DF21F-0CCC-4A81-8856-C1E590310B44}" dt="2022-06-14T02:41:12.796" v="1148" actId="26606"/>
          <ac:spMkLst>
            <pc:docMk/>
            <pc:sldMk cId="2392955341" sldId="478"/>
            <ac:spMk id="4" creationId="{00000000-0000-0000-0000-000000000000}"/>
          </ac:spMkLst>
        </pc:spChg>
        <pc:spChg chg="add del">
          <ac:chgData name="Malveaux, Courtney M. (Richmond)" userId="7dc5ac14-3fb3-465c-bd1c-7d2a697d2cf7" providerId="ADAL" clId="{433DF21F-0CCC-4A81-8856-C1E590310B44}" dt="2022-06-14T02:40:40.531" v="1131" actId="26606"/>
          <ac:spMkLst>
            <pc:docMk/>
            <pc:sldMk cId="2392955341" sldId="478"/>
            <ac:spMk id="4103" creationId="{04812C46-200A-4DEB-A05E-3ED6C68C2387}"/>
          </ac:spMkLst>
        </pc:spChg>
        <pc:spChg chg="add del">
          <ac:chgData name="Malveaux, Courtney M. (Richmond)" userId="7dc5ac14-3fb3-465c-bd1c-7d2a697d2cf7" providerId="ADAL" clId="{433DF21F-0CCC-4A81-8856-C1E590310B44}" dt="2022-06-14T02:40:40.531" v="1131" actId="26606"/>
          <ac:spMkLst>
            <pc:docMk/>
            <pc:sldMk cId="2392955341" sldId="478"/>
            <ac:spMk id="4105" creationId="{D1EA859B-E555-4109-94F3-6700E046E008}"/>
          </ac:spMkLst>
        </pc:spChg>
        <pc:spChg chg="add del">
          <ac:chgData name="Malveaux, Courtney M. (Richmond)" userId="7dc5ac14-3fb3-465c-bd1c-7d2a697d2cf7" providerId="ADAL" clId="{433DF21F-0CCC-4A81-8856-C1E590310B44}" dt="2022-06-14T02:40:44.220" v="1133" actId="26606"/>
          <ac:spMkLst>
            <pc:docMk/>
            <pc:sldMk cId="2392955341" sldId="478"/>
            <ac:spMk id="4107" creationId="{F13C74B1-5B17-4795-BED0-7140497B445A}"/>
          </ac:spMkLst>
        </pc:spChg>
        <pc:spChg chg="add del">
          <ac:chgData name="Malveaux, Courtney M. (Richmond)" userId="7dc5ac14-3fb3-465c-bd1c-7d2a697d2cf7" providerId="ADAL" clId="{433DF21F-0CCC-4A81-8856-C1E590310B44}" dt="2022-06-14T02:40:44.220" v="1133" actId="26606"/>
          <ac:spMkLst>
            <pc:docMk/>
            <pc:sldMk cId="2392955341" sldId="478"/>
            <ac:spMk id="4108" creationId="{D4974D33-8DC5-464E-8C6D-BE58F0669C17}"/>
          </ac:spMkLst>
        </pc:spChg>
        <pc:spChg chg="add del">
          <ac:chgData name="Malveaux, Courtney M. (Richmond)" userId="7dc5ac14-3fb3-465c-bd1c-7d2a697d2cf7" providerId="ADAL" clId="{433DF21F-0CCC-4A81-8856-C1E590310B44}" dt="2022-06-14T02:40:48.756" v="1135" actId="26606"/>
          <ac:spMkLst>
            <pc:docMk/>
            <pc:sldMk cId="2392955341" sldId="478"/>
            <ac:spMk id="4110" creationId="{04812C46-200A-4DEB-A05E-3ED6C68C2387}"/>
          </ac:spMkLst>
        </pc:spChg>
        <pc:spChg chg="add del">
          <ac:chgData name="Malveaux, Courtney M. (Richmond)" userId="7dc5ac14-3fb3-465c-bd1c-7d2a697d2cf7" providerId="ADAL" clId="{433DF21F-0CCC-4A81-8856-C1E590310B44}" dt="2022-06-14T02:40:48.756" v="1135" actId="26606"/>
          <ac:spMkLst>
            <pc:docMk/>
            <pc:sldMk cId="2392955341" sldId="478"/>
            <ac:spMk id="4111" creationId="{D1EA859B-E555-4109-94F3-6700E046E008}"/>
          </ac:spMkLst>
        </pc:spChg>
        <pc:spChg chg="add del">
          <ac:chgData name="Malveaux, Courtney M. (Richmond)" userId="7dc5ac14-3fb3-465c-bd1c-7d2a697d2cf7" providerId="ADAL" clId="{433DF21F-0CCC-4A81-8856-C1E590310B44}" dt="2022-06-14T02:40:50.514" v="1137" actId="26606"/>
          <ac:spMkLst>
            <pc:docMk/>
            <pc:sldMk cId="2392955341" sldId="478"/>
            <ac:spMk id="4113" creationId="{8F23F8A3-8FD7-4779-8323-FDC26BE99889}"/>
          </ac:spMkLst>
        </pc:spChg>
        <pc:spChg chg="add del">
          <ac:chgData name="Malveaux, Courtney M. (Richmond)" userId="7dc5ac14-3fb3-465c-bd1c-7d2a697d2cf7" providerId="ADAL" clId="{433DF21F-0CCC-4A81-8856-C1E590310B44}" dt="2022-06-14T02:40:50.514" v="1137" actId="26606"/>
          <ac:spMkLst>
            <pc:docMk/>
            <pc:sldMk cId="2392955341" sldId="478"/>
            <ac:spMk id="4114" creationId="{F605C4CC-A25C-416F-8333-7CB7DC97D870}"/>
          </ac:spMkLst>
        </pc:spChg>
        <pc:spChg chg="add del">
          <ac:chgData name="Malveaux, Courtney M. (Richmond)" userId="7dc5ac14-3fb3-465c-bd1c-7d2a697d2cf7" providerId="ADAL" clId="{433DF21F-0CCC-4A81-8856-C1E590310B44}" dt="2022-06-14T02:41:00.195" v="1139" actId="26606"/>
          <ac:spMkLst>
            <pc:docMk/>
            <pc:sldMk cId="2392955341" sldId="478"/>
            <ac:spMk id="4116" creationId="{6EBF06A5-4173-45DE-87B1-0791E098A374}"/>
          </ac:spMkLst>
        </pc:spChg>
        <pc:spChg chg="add del">
          <ac:chgData name="Malveaux, Courtney M. (Richmond)" userId="7dc5ac14-3fb3-465c-bd1c-7d2a697d2cf7" providerId="ADAL" clId="{433DF21F-0CCC-4A81-8856-C1E590310B44}" dt="2022-06-14T02:41:00.195" v="1139" actId="26606"/>
          <ac:spMkLst>
            <pc:docMk/>
            <pc:sldMk cId="2392955341" sldId="478"/>
            <ac:spMk id="4117" creationId="{206E9F47-DC46-4A02-B5DB-26B56C39C979}"/>
          </ac:spMkLst>
        </pc:spChg>
        <pc:spChg chg="add del">
          <ac:chgData name="Malveaux, Courtney M. (Richmond)" userId="7dc5ac14-3fb3-465c-bd1c-7d2a697d2cf7" providerId="ADAL" clId="{433DF21F-0CCC-4A81-8856-C1E590310B44}" dt="2022-06-14T02:41:04.476" v="1141" actId="26606"/>
          <ac:spMkLst>
            <pc:docMk/>
            <pc:sldMk cId="2392955341" sldId="478"/>
            <ac:spMk id="4119" creationId="{F13C74B1-5B17-4795-BED0-7140497B445A}"/>
          </ac:spMkLst>
        </pc:spChg>
        <pc:spChg chg="add del">
          <ac:chgData name="Malveaux, Courtney M. (Richmond)" userId="7dc5ac14-3fb3-465c-bd1c-7d2a697d2cf7" providerId="ADAL" clId="{433DF21F-0CCC-4A81-8856-C1E590310B44}" dt="2022-06-14T02:41:04.476" v="1141" actId="26606"/>
          <ac:spMkLst>
            <pc:docMk/>
            <pc:sldMk cId="2392955341" sldId="478"/>
            <ac:spMk id="4120" creationId="{D4974D33-8DC5-464E-8C6D-BE58F0669C17}"/>
          </ac:spMkLst>
        </pc:spChg>
        <pc:spChg chg="add del">
          <ac:chgData name="Malveaux, Courtney M. (Richmond)" userId="7dc5ac14-3fb3-465c-bd1c-7d2a697d2cf7" providerId="ADAL" clId="{433DF21F-0CCC-4A81-8856-C1E590310B44}" dt="2022-06-14T02:41:06.328" v="1143" actId="26606"/>
          <ac:spMkLst>
            <pc:docMk/>
            <pc:sldMk cId="2392955341" sldId="478"/>
            <ac:spMk id="4122" creationId="{04812C46-200A-4DEB-A05E-3ED6C68C2387}"/>
          </ac:spMkLst>
        </pc:spChg>
        <pc:spChg chg="add del">
          <ac:chgData name="Malveaux, Courtney M. (Richmond)" userId="7dc5ac14-3fb3-465c-bd1c-7d2a697d2cf7" providerId="ADAL" clId="{433DF21F-0CCC-4A81-8856-C1E590310B44}" dt="2022-06-14T02:41:06.328" v="1143" actId="26606"/>
          <ac:spMkLst>
            <pc:docMk/>
            <pc:sldMk cId="2392955341" sldId="478"/>
            <ac:spMk id="4123" creationId="{D1EA859B-E555-4109-94F3-6700E046E008}"/>
          </ac:spMkLst>
        </pc:spChg>
        <pc:spChg chg="add del">
          <ac:chgData name="Malveaux, Courtney M. (Richmond)" userId="7dc5ac14-3fb3-465c-bd1c-7d2a697d2cf7" providerId="ADAL" clId="{433DF21F-0CCC-4A81-8856-C1E590310B44}" dt="2022-06-14T02:41:09.356" v="1145" actId="26606"/>
          <ac:spMkLst>
            <pc:docMk/>
            <pc:sldMk cId="2392955341" sldId="478"/>
            <ac:spMk id="4125" creationId="{04812C46-200A-4DEB-A05E-3ED6C68C2387}"/>
          </ac:spMkLst>
        </pc:spChg>
        <pc:spChg chg="add del">
          <ac:chgData name="Malveaux, Courtney M. (Richmond)" userId="7dc5ac14-3fb3-465c-bd1c-7d2a697d2cf7" providerId="ADAL" clId="{433DF21F-0CCC-4A81-8856-C1E590310B44}" dt="2022-06-14T02:41:09.356" v="1145" actId="26606"/>
          <ac:spMkLst>
            <pc:docMk/>
            <pc:sldMk cId="2392955341" sldId="478"/>
            <ac:spMk id="4126" creationId="{D1EA859B-E555-4109-94F3-6700E046E008}"/>
          </ac:spMkLst>
        </pc:spChg>
        <pc:spChg chg="add del">
          <ac:chgData name="Malveaux, Courtney M. (Richmond)" userId="7dc5ac14-3fb3-465c-bd1c-7d2a697d2cf7" providerId="ADAL" clId="{433DF21F-0CCC-4A81-8856-C1E590310B44}" dt="2022-06-14T02:41:12.790" v="1147" actId="26606"/>
          <ac:spMkLst>
            <pc:docMk/>
            <pc:sldMk cId="2392955341" sldId="478"/>
            <ac:spMk id="4128" creationId="{8F23F8A3-8FD7-4779-8323-FDC26BE99889}"/>
          </ac:spMkLst>
        </pc:spChg>
        <pc:spChg chg="add del">
          <ac:chgData name="Malveaux, Courtney M. (Richmond)" userId="7dc5ac14-3fb3-465c-bd1c-7d2a697d2cf7" providerId="ADAL" clId="{433DF21F-0CCC-4A81-8856-C1E590310B44}" dt="2022-06-14T02:41:12.790" v="1147" actId="26606"/>
          <ac:spMkLst>
            <pc:docMk/>
            <pc:sldMk cId="2392955341" sldId="478"/>
            <ac:spMk id="4129" creationId="{F605C4CC-A25C-416F-8333-7CB7DC97D870}"/>
          </ac:spMkLst>
        </pc:spChg>
        <pc:spChg chg="add">
          <ac:chgData name="Malveaux, Courtney M. (Richmond)" userId="7dc5ac14-3fb3-465c-bd1c-7d2a697d2cf7" providerId="ADAL" clId="{433DF21F-0CCC-4A81-8856-C1E590310B44}" dt="2022-06-14T02:41:12.796" v="1148" actId="26606"/>
          <ac:spMkLst>
            <pc:docMk/>
            <pc:sldMk cId="2392955341" sldId="478"/>
            <ac:spMk id="4131" creationId="{6EBF06A5-4173-45DE-87B1-0791E098A374}"/>
          </ac:spMkLst>
        </pc:spChg>
        <pc:spChg chg="add">
          <ac:chgData name="Malveaux, Courtney M. (Richmond)" userId="7dc5ac14-3fb3-465c-bd1c-7d2a697d2cf7" providerId="ADAL" clId="{433DF21F-0CCC-4A81-8856-C1E590310B44}" dt="2022-06-14T02:41:12.796" v="1148" actId="26606"/>
          <ac:spMkLst>
            <pc:docMk/>
            <pc:sldMk cId="2392955341" sldId="478"/>
            <ac:spMk id="4132" creationId="{206E9F47-DC46-4A02-B5DB-26B56C39C979}"/>
          </ac:spMkLst>
        </pc:spChg>
        <pc:picChg chg="add mod ord">
          <ac:chgData name="Malveaux, Courtney M. (Richmond)" userId="7dc5ac14-3fb3-465c-bd1c-7d2a697d2cf7" providerId="ADAL" clId="{433DF21F-0CCC-4A81-8856-C1E590310B44}" dt="2022-06-14T02:41:12.796" v="1148" actId="26606"/>
          <ac:picMkLst>
            <pc:docMk/>
            <pc:sldMk cId="2392955341" sldId="478"/>
            <ac:picMk id="4098" creationId="{83AB53FC-BD64-4C71-B1E1-B36C06602121}"/>
          </ac:picMkLst>
        </pc:picChg>
      </pc:sldChg>
      <pc:sldChg chg="new del ord">
        <pc:chgData name="Malveaux, Courtney M. (Richmond)" userId="7dc5ac14-3fb3-465c-bd1c-7d2a697d2cf7" providerId="ADAL" clId="{433DF21F-0CCC-4A81-8856-C1E590310B44}" dt="2022-06-14T02:03:07.864" v="596" actId="47"/>
        <pc:sldMkLst>
          <pc:docMk/>
          <pc:sldMk cId="3889844832" sldId="478"/>
        </pc:sldMkLst>
      </pc:sldChg>
      <pc:sldChg chg="addSp modSp add mod ord setBg">
        <pc:chgData name="Malveaux, Courtney M. (Richmond)" userId="7dc5ac14-3fb3-465c-bd1c-7d2a697d2cf7" providerId="ADAL" clId="{433DF21F-0CCC-4A81-8856-C1E590310B44}" dt="2022-06-14T02:32:47.246" v="1118" actId="26606"/>
        <pc:sldMkLst>
          <pc:docMk/>
          <pc:sldMk cId="4038906513" sldId="479"/>
        </pc:sldMkLst>
        <pc:spChg chg="mod ord">
          <ac:chgData name="Malveaux, Courtney M. (Richmond)" userId="7dc5ac14-3fb3-465c-bd1c-7d2a697d2cf7" providerId="ADAL" clId="{433DF21F-0CCC-4A81-8856-C1E590310B44}" dt="2022-06-14T02:32:47.246" v="1118" actId="26606"/>
          <ac:spMkLst>
            <pc:docMk/>
            <pc:sldMk cId="4038906513" sldId="479"/>
            <ac:spMk id="3" creationId="{8B9B814E-A561-A546-AC4D-215C897E8CAB}"/>
          </ac:spMkLst>
        </pc:spChg>
        <pc:spChg chg="mod ord">
          <ac:chgData name="Malveaux, Courtney M. (Richmond)" userId="7dc5ac14-3fb3-465c-bd1c-7d2a697d2cf7" providerId="ADAL" clId="{433DF21F-0CCC-4A81-8856-C1E590310B44}" dt="2022-06-14T02:32:47.246" v="1118" actId="26606"/>
          <ac:spMkLst>
            <pc:docMk/>
            <pc:sldMk cId="4038906513" sldId="479"/>
            <ac:spMk id="4" creationId="{B9E86FAF-7738-714B-B273-2B1EB0CC34AB}"/>
          </ac:spMkLst>
        </pc:spChg>
        <pc:spChg chg="add">
          <ac:chgData name="Malveaux, Courtney M. (Richmond)" userId="7dc5ac14-3fb3-465c-bd1c-7d2a697d2cf7" providerId="ADAL" clId="{433DF21F-0CCC-4A81-8856-C1E590310B44}" dt="2022-06-14T02:32:47.246" v="1118" actId="26606"/>
          <ac:spMkLst>
            <pc:docMk/>
            <pc:sldMk cId="4038906513" sldId="479"/>
            <ac:spMk id="3079" creationId="{04812C46-200A-4DEB-A05E-3ED6C68C2387}"/>
          </ac:spMkLst>
        </pc:spChg>
        <pc:spChg chg="add">
          <ac:chgData name="Malveaux, Courtney M. (Richmond)" userId="7dc5ac14-3fb3-465c-bd1c-7d2a697d2cf7" providerId="ADAL" clId="{433DF21F-0CCC-4A81-8856-C1E590310B44}" dt="2022-06-14T02:32:47.246" v="1118" actId="26606"/>
          <ac:spMkLst>
            <pc:docMk/>
            <pc:sldMk cId="4038906513" sldId="479"/>
            <ac:spMk id="3081" creationId="{D1EA859B-E555-4109-94F3-6700E046E008}"/>
          </ac:spMkLst>
        </pc:spChg>
        <pc:picChg chg="add mod">
          <ac:chgData name="Malveaux, Courtney M. (Richmond)" userId="7dc5ac14-3fb3-465c-bd1c-7d2a697d2cf7" providerId="ADAL" clId="{433DF21F-0CCC-4A81-8856-C1E590310B44}" dt="2022-06-14T02:32:47.246" v="1118" actId="26606"/>
          <ac:picMkLst>
            <pc:docMk/>
            <pc:sldMk cId="4038906513" sldId="479"/>
            <ac:picMk id="3074" creationId="{B47D608C-9E37-44B7-A1A4-ACCD0A0CE451}"/>
          </ac:picMkLst>
        </pc:picChg>
      </pc:sldChg>
      <pc:sldChg chg="modSp add mod ord modNotesTx">
        <pc:chgData name="Malveaux, Courtney M. (Richmond)" userId="7dc5ac14-3fb3-465c-bd1c-7d2a697d2cf7" providerId="ADAL" clId="{433DF21F-0CCC-4A81-8856-C1E590310B44}" dt="2022-06-14T03:00:35.714" v="1615" actId="20577"/>
        <pc:sldMkLst>
          <pc:docMk/>
          <pc:sldMk cId="2923021315" sldId="480"/>
        </pc:sldMkLst>
        <pc:spChg chg="mod">
          <ac:chgData name="Malveaux, Courtney M. (Richmond)" userId="7dc5ac14-3fb3-465c-bd1c-7d2a697d2cf7" providerId="ADAL" clId="{433DF21F-0CCC-4A81-8856-C1E590310B44}" dt="2022-06-14T02:59:00.339" v="1467" actId="20577"/>
          <ac:spMkLst>
            <pc:docMk/>
            <pc:sldMk cId="2923021315" sldId="480"/>
            <ac:spMk id="3" creationId="{8B9B814E-A561-A546-AC4D-215C897E8CAB}"/>
          </ac:spMkLst>
        </pc:spChg>
        <pc:spChg chg="mod">
          <ac:chgData name="Malveaux, Courtney M. (Richmond)" userId="7dc5ac14-3fb3-465c-bd1c-7d2a697d2cf7" providerId="ADAL" clId="{433DF21F-0CCC-4A81-8856-C1E590310B44}" dt="2022-06-14T03:00:35.714" v="1615" actId="20577"/>
          <ac:spMkLst>
            <pc:docMk/>
            <pc:sldMk cId="2923021315" sldId="480"/>
            <ac:spMk id="4" creationId="{B9E86FAF-7738-714B-B273-2B1EB0CC34AB}"/>
          </ac:spMkLst>
        </pc:spChg>
      </pc:sldChg>
      <pc:sldChg chg="addSp modSp add mod ord setBg modNotesTx">
        <pc:chgData name="Malveaux, Courtney M. (Richmond)" userId="7dc5ac14-3fb3-465c-bd1c-7d2a697d2cf7" providerId="ADAL" clId="{433DF21F-0CCC-4A81-8856-C1E590310B44}" dt="2022-06-14T03:05:21.788" v="1980" actId="26606"/>
        <pc:sldMkLst>
          <pc:docMk/>
          <pc:sldMk cId="3190747643" sldId="481"/>
        </pc:sldMkLst>
        <pc:spChg chg="mod ord">
          <ac:chgData name="Malveaux, Courtney M. (Richmond)" userId="7dc5ac14-3fb3-465c-bd1c-7d2a697d2cf7" providerId="ADAL" clId="{433DF21F-0CCC-4A81-8856-C1E590310B44}" dt="2022-06-14T03:05:21.788" v="1980" actId="26606"/>
          <ac:spMkLst>
            <pc:docMk/>
            <pc:sldMk cId="3190747643" sldId="481"/>
            <ac:spMk id="3" creationId="{8B9B814E-A561-A546-AC4D-215C897E8CAB}"/>
          </ac:spMkLst>
        </pc:spChg>
        <pc:spChg chg="mod ord">
          <ac:chgData name="Malveaux, Courtney M. (Richmond)" userId="7dc5ac14-3fb3-465c-bd1c-7d2a697d2cf7" providerId="ADAL" clId="{433DF21F-0CCC-4A81-8856-C1E590310B44}" dt="2022-06-14T03:05:21.788" v="1980" actId="26606"/>
          <ac:spMkLst>
            <pc:docMk/>
            <pc:sldMk cId="3190747643" sldId="481"/>
            <ac:spMk id="4" creationId="{B9E86FAF-7738-714B-B273-2B1EB0CC34AB}"/>
          </ac:spMkLst>
        </pc:spChg>
        <pc:spChg chg="add">
          <ac:chgData name="Malveaux, Courtney M. (Richmond)" userId="7dc5ac14-3fb3-465c-bd1c-7d2a697d2cf7" providerId="ADAL" clId="{433DF21F-0CCC-4A81-8856-C1E590310B44}" dt="2022-06-14T03:05:21.788" v="1980" actId="26606"/>
          <ac:spMkLst>
            <pc:docMk/>
            <pc:sldMk cId="3190747643" sldId="481"/>
            <ac:spMk id="7175" creationId="{04812C46-200A-4DEB-A05E-3ED6C68C2387}"/>
          </ac:spMkLst>
        </pc:spChg>
        <pc:spChg chg="add">
          <ac:chgData name="Malveaux, Courtney M. (Richmond)" userId="7dc5ac14-3fb3-465c-bd1c-7d2a697d2cf7" providerId="ADAL" clId="{433DF21F-0CCC-4A81-8856-C1E590310B44}" dt="2022-06-14T03:05:21.788" v="1980" actId="26606"/>
          <ac:spMkLst>
            <pc:docMk/>
            <pc:sldMk cId="3190747643" sldId="481"/>
            <ac:spMk id="7177" creationId="{D1EA859B-E555-4109-94F3-6700E046E008}"/>
          </ac:spMkLst>
        </pc:spChg>
        <pc:picChg chg="add mod">
          <ac:chgData name="Malveaux, Courtney M. (Richmond)" userId="7dc5ac14-3fb3-465c-bd1c-7d2a697d2cf7" providerId="ADAL" clId="{433DF21F-0CCC-4A81-8856-C1E590310B44}" dt="2022-06-14T03:05:21.788" v="1980" actId="26606"/>
          <ac:picMkLst>
            <pc:docMk/>
            <pc:sldMk cId="3190747643" sldId="481"/>
            <ac:picMk id="7170" creationId="{57065A22-3EFE-4F05-83B8-C08B4398CB07}"/>
          </ac:picMkLst>
        </pc:picChg>
      </pc:sldChg>
      <pc:sldMasterChg chg="delSldLayout">
        <pc:chgData name="Malveaux, Courtney M. (Richmond)" userId="7dc5ac14-3fb3-465c-bd1c-7d2a697d2cf7" providerId="ADAL" clId="{433DF21F-0CCC-4A81-8856-C1E590310B44}" dt="2022-06-14T02:57:55.468" v="1345" actId="47"/>
        <pc:sldMasterMkLst>
          <pc:docMk/>
          <pc:sldMasterMk cId="3225875513" sldId="2147483673"/>
        </pc:sldMasterMkLst>
        <pc:sldLayoutChg chg="del">
          <pc:chgData name="Malveaux, Courtney M. (Richmond)" userId="7dc5ac14-3fb3-465c-bd1c-7d2a697d2cf7" providerId="ADAL" clId="{433DF21F-0CCC-4A81-8856-C1E590310B44}" dt="2022-06-14T02:57:55.468" v="1345" actId="47"/>
          <pc:sldLayoutMkLst>
            <pc:docMk/>
            <pc:sldMasterMk cId="3225875513" sldId="2147483673"/>
            <pc:sldLayoutMk cId="2258918813" sldId="214748371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9E0C7-1344-4913-BFF4-88364639AC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276426-84FD-49B0-B2D3-096379804450}">
      <dgm:prSet/>
      <dgm:spPr/>
      <dgm:t>
        <a:bodyPr/>
        <a:lstStyle/>
        <a:p>
          <a:r>
            <a:rPr lang="en-US" dirty="0"/>
            <a:t>OSHA Enforcement - Then and Now</a:t>
          </a:r>
        </a:p>
      </dgm:t>
    </dgm:pt>
    <dgm:pt modelId="{C7599B1F-8FAC-405B-8172-886C65D04B05}" type="parTrans" cxnId="{EB664A9D-BED1-469A-9326-6AB8EBB54324}">
      <dgm:prSet/>
      <dgm:spPr/>
      <dgm:t>
        <a:bodyPr/>
        <a:lstStyle/>
        <a:p>
          <a:endParaRPr lang="en-US"/>
        </a:p>
      </dgm:t>
    </dgm:pt>
    <dgm:pt modelId="{6B33BEA1-81C3-41A7-AFA6-AABD2A2EF34F}" type="sibTrans" cxnId="{EB664A9D-BED1-469A-9326-6AB8EBB54324}">
      <dgm:prSet/>
      <dgm:spPr/>
      <dgm:t>
        <a:bodyPr/>
        <a:lstStyle/>
        <a:p>
          <a:endParaRPr lang="en-US" dirty="0"/>
        </a:p>
      </dgm:t>
    </dgm:pt>
    <dgm:pt modelId="{6C11BF69-2673-4FBF-9F8D-0B9C369BFF9D}">
      <dgm:prSet/>
      <dgm:spPr/>
      <dgm:t>
        <a:bodyPr/>
        <a:lstStyle/>
        <a:p>
          <a:r>
            <a:rPr lang="en-US" dirty="0"/>
            <a:t>The Heat Illness Standard</a:t>
          </a:r>
        </a:p>
      </dgm:t>
    </dgm:pt>
    <dgm:pt modelId="{FD3200A1-CBAA-4491-9355-25A296F2EB98}" type="parTrans" cxnId="{9BB8E428-48F2-41AB-A3DC-993F06848FCB}">
      <dgm:prSet/>
      <dgm:spPr/>
      <dgm:t>
        <a:bodyPr/>
        <a:lstStyle/>
        <a:p>
          <a:endParaRPr lang="en-US"/>
        </a:p>
      </dgm:t>
    </dgm:pt>
    <dgm:pt modelId="{196C7EEC-02C7-4D60-982D-63BF7DF9274C}" type="sibTrans" cxnId="{9BB8E428-48F2-41AB-A3DC-993F06848FCB}">
      <dgm:prSet/>
      <dgm:spPr/>
      <dgm:t>
        <a:bodyPr/>
        <a:lstStyle/>
        <a:p>
          <a:endParaRPr lang="en-US" dirty="0"/>
        </a:p>
      </dgm:t>
    </dgm:pt>
    <dgm:pt modelId="{B6D8D7E5-D83E-49B1-8326-2268C9259ECD}">
      <dgm:prSet/>
      <dgm:spPr/>
      <dgm:t>
        <a:bodyPr/>
        <a:lstStyle/>
        <a:p>
          <a:r>
            <a:rPr lang="en-US" dirty="0"/>
            <a:t>Best Practices for Heat Illness Inspections</a:t>
          </a:r>
        </a:p>
      </dgm:t>
    </dgm:pt>
    <dgm:pt modelId="{FF98F0AC-BA64-4A90-A162-41F56F384BF8}" type="parTrans" cxnId="{F2CD07BA-BD09-4665-B51A-31239A75C9A2}">
      <dgm:prSet/>
      <dgm:spPr/>
      <dgm:t>
        <a:bodyPr/>
        <a:lstStyle/>
        <a:p>
          <a:endParaRPr lang="en-US"/>
        </a:p>
      </dgm:t>
    </dgm:pt>
    <dgm:pt modelId="{5A65C0C5-BD3A-437C-A8F4-53AE284A0F18}" type="sibTrans" cxnId="{F2CD07BA-BD09-4665-B51A-31239A75C9A2}">
      <dgm:prSet/>
      <dgm:spPr/>
      <dgm:t>
        <a:bodyPr/>
        <a:lstStyle/>
        <a:p>
          <a:endParaRPr lang="en-US"/>
        </a:p>
      </dgm:t>
    </dgm:pt>
    <dgm:pt modelId="{4B854E52-2FD9-4F4A-A3EC-E335BB6658BB}" type="pres">
      <dgm:prSet presAssocID="{28C9E0C7-1344-4913-BFF4-88364639ACA4}" presName="outerComposite" presStyleCnt="0">
        <dgm:presLayoutVars>
          <dgm:chMax val="5"/>
          <dgm:dir/>
          <dgm:resizeHandles val="exact"/>
        </dgm:presLayoutVars>
      </dgm:prSet>
      <dgm:spPr/>
    </dgm:pt>
    <dgm:pt modelId="{25DF0671-5795-4BD0-8D3E-7666E18E11CA}" type="pres">
      <dgm:prSet presAssocID="{28C9E0C7-1344-4913-BFF4-88364639ACA4}" presName="dummyMaxCanvas" presStyleCnt="0">
        <dgm:presLayoutVars/>
      </dgm:prSet>
      <dgm:spPr/>
    </dgm:pt>
    <dgm:pt modelId="{A103B6C0-3C51-4F43-9BA0-69CA1051DEFE}" type="pres">
      <dgm:prSet presAssocID="{28C9E0C7-1344-4913-BFF4-88364639ACA4}" presName="ThreeNodes_1" presStyleLbl="node1" presStyleIdx="0" presStyleCnt="3">
        <dgm:presLayoutVars>
          <dgm:bulletEnabled val="1"/>
        </dgm:presLayoutVars>
      </dgm:prSet>
      <dgm:spPr/>
    </dgm:pt>
    <dgm:pt modelId="{09B81C4E-12F6-4F7B-BA1D-10B9A5EE981B}" type="pres">
      <dgm:prSet presAssocID="{28C9E0C7-1344-4913-BFF4-88364639ACA4}" presName="ThreeNodes_2" presStyleLbl="node1" presStyleIdx="1" presStyleCnt="3">
        <dgm:presLayoutVars>
          <dgm:bulletEnabled val="1"/>
        </dgm:presLayoutVars>
      </dgm:prSet>
      <dgm:spPr/>
    </dgm:pt>
    <dgm:pt modelId="{AA578E7C-BEF3-4F7D-B85B-3162B4F5F3E4}" type="pres">
      <dgm:prSet presAssocID="{28C9E0C7-1344-4913-BFF4-88364639ACA4}" presName="ThreeNodes_3" presStyleLbl="node1" presStyleIdx="2" presStyleCnt="3">
        <dgm:presLayoutVars>
          <dgm:bulletEnabled val="1"/>
        </dgm:presLayoutVars>
      </dgm:prSet>
      <dgm:spPr/>
    </dgm:pt>
    <dgm:pt modelId="{6B80D341-F4A4-4A08-8123-FB5CBEB81ADE}" type="pres">
      <dgm:prSet presAssocID="{28C9E0C7-1344-4913-BFF4-88364639ACA4}" presName="ThreeConn_1-2" presStyleLbl="fgAccFollowNode1" presStyleIdx="0" presStyleCnt="2">
        <dgm:presLayoutVars>
          <dgm:bulletEnabled val="1"/>
        </dgm:presLayoutVars>
      </dgm:prSet>
      <dgm:spPr/>
    </dgm:pt>
    <dgm:pt modelId="{1DD4290B-6801-484F-9716-2656454625DD}" type="pres">
      <dgm:prSet presAssocID="{28C9E0C7-1344-4913-BFF4-88364639ACA4}" presName="ThreeConn_2-3" presStyleLbl="fgAccFollowNode1" presStyleIdx="1" presStyleCnt="2">
        <dgm:presLayoutVars>
          <dgm:bulletEnabled val="1"/>
        </dgm:presLayoutVars>
      </dgm:prSet>
      <dgm:spPr/>
    </dgm:pt>
    <dgm:pt modelId="{AC44C7EA-0531-465F-87DF-B0F1BD491B74}" type="pres">
      <dgm:prSet presAssocID="{28C9E0C7-1344-4913-BFF4-88364639ACA4}" presName="ThreeNodes_1_text" presStyleLbl="node1" presStyleIdx="2" presStyleCnt="3">
        <dgm:presLayoutVars>
          <dgm:bulletEnabled val="1"/>
        </dgm:presLayoutVars>
      </dgm:prSet>
      <dgm:spPr/>
    </dgm:pt>
    <dgm:pt modelId="{0F31A0D1-A11E-40DF-ABE7-4C986F0520CF}" type="pres">
      <dgm:prSet presAssocID="{28C9E0C7-1344-4913-BFF4-88364639ACA4}" presName="ThreeNodes_2_text" presStyleLbl="node1" presStyleIdx="2" presStyleCnt="3">
        <dgm:presLayoutVars>
          <dgm:bulletEnabled val="1"/>
        </dgm:presLayoutVars>
      </dgm:prSet>
      <dgm:spPr/>
    </dgm:pt>
    <dgm:pt modelId="{C1C29F8C-F437-4C16-8EF0-683E99AED6A3}" type="pres">
      <dgm:prSet presAssocID="{28C9E0C7-1344-4913-BFF4-88364639ACA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AD4FA01-AD30-4F9C-BA0B-BFFD07DAF22D}" type="presOf" srcId="{28C9E0C7-1344-4913-BFF4-88364639ACA4}" destId="{4B854E52-2FD9-4F4A-A3EC-E335BB6658BB}" srcOrd="0" destOrd="0" presId="urn:microsoft.com/office/officeart/2005/8/layout/vProcess5"/>
    <dgm:cxn modelId="{6EB32105-1E3F-4CFE-AE74-46D71FD12DE5}" type="presOf" srcId="{B6D8D7E5-D83E-49B1-8326-2268C9259ECD}" destId="{C1C29F8C-F437-4C16-8EF0-683E99AED6A3}" srcOrd="1" destOrd="0" presId="urn:microsoft.com/office/officeart/2005/8/layout/vProcess5"/>
    <dgm:cxn modelId="{9BB8E428-48F2-41AB-A3DC-993F06848FCB}" srcId="{28C9E0C7-1344-4913-BFF4-88364639ACA4}" destId="{6C11BF69-2673-4FBF-9F8D-0B9C369BFF9D}" srcOrd="1" destOrd="0" parTransId="{FD3200A1-CBAA-4491-9355-25A296F2EB98}" sibTransId="{196C7EEC-02C7-4D60-982D-63BF7DF9274C}"/>
    <dgm:cxn modelId="{7E7DBE6D-013C-42B6-9594-1B6935C25066}" type="presOf" srcId="{6C11BF69-2673-4FBF-9F8D-0B9C369BFF9D}" destId="{0F31A0D1-A11E-40DF-ABE7-4C986F0520CF}" srcOrd="1" destOrd="0" presId="urn:microsoft.com/office/officeart/2005/8/layout/vProcess5"/>
    <dgm:cxn modelId="{B85B9187-1BF0-48FE-B136-712070DE4D14}" type="presOf" srcId="{B6D8D7E5-D83E-49B1-8326-2268C9259ECD}" destId="{AA578E7C-BEF3-4F7D-B85B-3162B4F5F3E4}" srcOrd="0" destOrd="0" presId="urn:microsoft.com/office/officeart/2005/8/layout/vProcess5"/>
    <dgm:cxn modelId="{73D12998-E5EC-430D-8F0E-54AE671B11BA}" type="presOf" srcId="{6C11BF69-2673-4FBF-9F8D-0B9C369BFF9D}" destId="{09B81C4E-12F6-4F7B-BA1D-10B9A5EE981B}" srcOrd="0" destOrd="0" presId="urn:microsoft.com/office/officeart/2005/8/layout/vProcess5"/>
    <dgm:cxn modelId="{EB664A9D-BED1-469A-9326-6AB8EBB54324}" srcId="{28C9E0C7-1344-4913-BFF4-88364639ACA4}" destId="{6D276426-84FD-49B0-B2D3-096379804450}" srcOrd="0" destOrd="0" parTransId="{C7599B1F-8FAC-405B-8172-886C65D04B05}" sibTransId="{6B33BEA1-81C3-41A7-AFA6-AABD2A2EF34F}"/>
    <dgm:cxn modelId="{88A1EEA5-49E6-42C1-90E4-C0A64D9A5A1F}" type="presOf" srcId="{6D276426-84FD-49B0-B2D3-096379804450}" destId="{A103B6C0-3C51-4F43-9BA0-69CA1051DEFE}" srcOrd="0" destOrd="0" presId="urn:microsoft.com/office/officeart/2005/8/layout/vProcess5"/>
    <dgm:cxn modelId="{B79D32A9-09E8-4A1E-964D-83B9302D11E5}" type="presOf" srcId="{6D276426-84FD-49B0-B2D3-096379804450}" destId="{AC44C7EA-0531-465F-87DF-B0F1BD491B74}" srcOrd="1" destOrd="0" presId="urn:microsoft.com/office/officeart/2005/8/layout/vProcess5"/>
    <dgm:cxn modelId="{F2CD07BA-BD09-4665-B51A-31239A75C9A2}" srcId="{28C9E0C7-1344-4913-BFF4-88364639ACA4}" destId="{B6D8D7E5-D83E-49B1-8326-2268C9259ECD}" srcOrd="2" destOrd="0" parTransId="{FF98F0AC-BA64-4A90-A162-41F56F384BF8}" sibTransId="{5A65C0C5-BD3A-437C-A8F4-53AE284A0F18}"/>
    <dgm:cxn modelId="{AD4855CD-CDAD-47B3-B1FF-B3F7FA821295}" type="presOf" srcId="{196C7EEC-02C7-4D60-982D-63BF7DF9274C}" destId="{1DD4290B-6801-484F-9716-2656454625DD}" srcOrd="0" destOrd="0" presId="urn:microsoft.com/office/officeart/2005/8/layout/vProcess5"/>
    <dgm:cxn modelId="{E8C240F4-B73E-49FA-8F15-CDC3D44D797A}" type="presOf" srcId="{6B33BEA1-81C3-41A7-AFA6-AABD2A2EF34F}" destId="{6B80D341-F4A4-4A08-8123-FB5CBEB81ADE}" srcOrd="0" destOrd="0" presId="urn:microsoft.com/office/officeart/2005/8/layout/vProcess5"/>
    <dgm:cxn modelId="{66E31C87-1CCD-4C30-91AE-D367403D2AF9}" type="presParOf" srcId="{4B854E52-2FD9-4F4A-A3EC-E335BB6658BB}" destId="{25DF0671-5795-4BD0-8D3E-7666E18E11CA}" srcOrd="0" destOrd="0" presId="urn:microsoft.com/office/officeart/2005/8/layout/vProcess5"/>
    <dgm:cxn modelId="{05E3B2CD-57FB-411D-A74C-820D6549BE57}" type="presParOf" srcId="{4B854E52-2FD9-4F4A-A3EC-E335BB6658BB}" destId="{A103B6C0-3C51-4F43-9BA0-69CA1051DEFE}" srcOrd="1" destOrd="0" presId="urn:microsoft.com/office/officeart/2005/8/layout/vProcess5"/>
    <dgm:cxn modelId="{E925BF03-A5E7-47F2-A6FB-5F8F0541D6C1}" type="presParOf" srcId="{4B854E52-2FD9-4F4A-A3EC-E335BB6658BB}" destId="{09B81C4E-12F6-4F7B-BA1D-10B9A5EE981B}" srcOrd="2" destOrd="0" presId="urn:microsoft.com/office/officeart/2005/8/layout/vProcess5"/>
    <dgm:cxn modelId="{A9EFE128-2058-4EF8-91DA-6EA485FEBB53}" type="presParOf" srcId="{4B854E52-2FD9-4F4A-A3EC-E335BB6658BB}" destId="{AA578E7C-BEF3-4F7D-B85B-3162B4F5F3E4}" srcOrd="3" destOrd="0" presId="urn:microsoft.com/office/officeart/2005/8/layout/vProcess5"/>
    <dgm:cxn modelId="{899F1F63-89A6-43B3-AE69-4CD50DC8AEF4}" type="presParOf" srcId="{4B854E52-2FD9-4F4A-A3EC-E335BB6658BB}" destId="{6B80D341-F4A4-4A08-8123-FB5CBEB81ADE}" srcOrd="4" destOrd="0" presId="urn:microsoft.com/office/officeart/2005/8/layout/vProcess5"/>
    <dgm:cxn modelId="{0176F4B5-5806-4CFB-8664-C1FA595C5EA9}" type="presParOf" srcId="{4B854E52-2FD9-4F4A-A3EC-E335BB6658BB}" destId="{1DD4290B-6801-484F-9716-2656454625DD}" srcOrd="5" destOrd="0" presId="urn:microsoft.com/office/officeart/2005/8/layout/vProcess5"/>
    <dgm:cxn modelId="{E9572FED-8304-4152-8FE7-24762AC1991D}" type="presParOf" srcId="{4B854E52-2FD9-4F4A-A3EC-E335BB6658BB}" destId="{AC44C7EA-0531-465F-87DF-B0F1BD491B74}" srcOrd="6" destOrd="0" presId="urn:microsoft.com/office/officeart/2005/8/layout/vProcess5"/>
    <dgm:cxn modelId="{17CA4B31-C068-42D1-A0C2-C9B9979DA8A9}" type="presParOf" srcId="{4B854E52-2FD9-4F4A-A3EC-E335BB6658BB}" destId="{0F31A0D1-A11E-40DF-ABE7-4C986F0520CF}" srcOrd="7" destOrd="0" presId="urn:microsoft.com/office/officeart/2005/8/layout/vProcess5"/>
    <dgm:cxn modelId="{DA52E1AA-904F-4513-A3BC-050BD329F48F}" type="presParOf" srcId="{4B854E52-2FD9-4F4A-A3EC-E335BB6658BB}" destId="{C1C29F8C-F437-4C16-8EF0-683E99AED6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B6C0-3C51-4F43-9BA0-69CA1051DEFE}">
      <dsp:nvSpPr>
        <dsp:cNvPr id="0" name=""/>
        <dsp:cNvSpPr/>
      </dsp:nvSpPr>
      <dsp:spPr>
        <a:xfrm>
          <a:off x="0" y="0"/>
          <a:ext cx="4181712" cy="105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OSHA Enforcement - Then and Now</a:t>
          </a:r>
        </a:p>
      </dsp:txBody>
      <dsp:txXfrm>
        <a:off x="30855" y="30855"/>
        <a:ext cx="3044941" cy="991755"/>
      </dsp:txXfrm>
    </dsp:sp>
    <dsp:sp modelId="{09B81C4E-12F6-4F7B-BA1D-10B9A5EE981B}">
      <dsp:nvSpPr>
        <dsp:cNvPr id="0" name=""/>
        <dsp:cNvSpPr/>
      </dsp:nvSpPr>
      <dsp:spPr>
        <a:xfrm>
          <a:off x="368974" y="1229042"/>
          <a:ext cx="4181712" cy="105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Heat Illness Standard</a:t>
          </a:r>
        </a:p>
      </dsp:txBody>
      <dsp:txXfrm>
        <a:off x="399829" y="1259897"/>
        <a:ext cx="3066275" cy="991755"/>
      </dsp:txXfrm>
    </dsp:sp>
    <dsp:sp modelId="{AA578E7C-BEF3-4F7D-B85B-3162B4F5F3E4}">
      <dsp:nvSpPr>
        <dsp:cNvPr id="0" name=""/>
        <dsp:cNvSpPr/>
      </dsp:nvSpPr>
      <dsp:spPr>
        <a:xfrm>
          <a:off x="737949" y="2458085"/>
          <a:ext cx="4181712" cy="1053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Best Practices for Heat Illness Inspections</a:t>
          </a:r>
        </a:p>
      </dsp:txBody>
      <dsp:txXfrm>
        <a:off x="768804" y="2488940"/>
        <a:ext cx="3066275" cy="991755"/>
      </dsp:txXfrm>
    </dsp:sp>
    <dsp:sp modelId="{6B80D341-F4A4-4A08-8123-FB5CBEB81ADE}">
      <dsp:nvSpPr>
        <dsp:cNvPr id="0" name=""/>
        <dsp:cNvSpPr/>
      </dsp:nvSpPr>
      <dsp:spPr>
        <a:xfrm>
          <a:off x="3496960" y="798877"/>
          <a:ext cx="684752" cy="684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651029" y="798877"/>
        <a:ext cx="376614" cy="515276"/>
      </dsp:txXfrm>
    </dsp:sp>
    <dsp:sp modelId="{1DD4290B-6801-484F-9716-2656454625DD}">
      <dsp:nvSpPr>
        <dsp:cNvPr id="0" name=""/>
        <dsp:cNvSpPr/>
      </dsp:nvSpPr>
      <dsp:spPr>
        <a:xfrm>
          <a:off x="3865935" y="2020897"/>
          <a:ext cx="684752" cy="6847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4020004" y="2020897"/>
        <a:ext cx="376614" cy="515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E399-8C46-FA4D-99D8-A612947CBB12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1208E-DFFB-4D4B-ACF1-BAD28AF62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3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BD personnel to intro?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7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20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74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8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03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1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16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60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5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5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3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6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  <a:p>
            <a:endParaRPr lang="en-US" dirty="0"/>
          </a:p>
          <a:p>
            <a:r>
              <a:rPr lang="en-US" dirty="0"/>
              <a:t>Often caused by a lack of acclimatization. A program of acclimatization and training for work in hot environments is advisable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64878-EB9F-4305-98F7-FB2D146D0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0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8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1208E-DFFB-4D4B-ACF1-BAD28AF62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1160"/>
            <a:ext cx="10817352" cy="39610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A34A508-91FC-464A-AFE4-6FEE546C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11CE4-5549-8542-8E93-3471FF994A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1685067"/>
            <a:ext cx="10817352" cy="473025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39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63BE6-24B1-4B10-BCBB-18B1AAEABAED}" type="datetime1">
              <a:rPr lang="en-US" smtClean="0">
                <a:solidFill>
                  <a:srgbClr val="5B6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7/12/2022</a:t>
            </a:fld>
            <a:endParaRPr lang="en-US" dirty="0">
              <a:solidFill>
                <a:srgbClr val="5B6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B6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8967-CD80-48AC-84D7-DEA49E55CC33}" type="slidenum">
              <a:rPr lang="en-US">
                <a:solidFill>
                  <a:srgbClr val="24569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45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887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3ACBEF-EDE2-49F3-A80C-D3C8A5594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A30F6-69D6-D540-94FB-80E4D4880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805" y="1983604"/>
            <a:ext cx="10829544" cy="1559719"/>
          </a:xfrm>
          <a:prstGeom prst="rect">
            <a:avLst/>
          </a:prstGeo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A5ED3-CA83-A04A-8DB8-B16120AF2B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9805" y="3598739"/>
            <a:ext cx="10825975" cy="15356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EE761-B543-46C6-933E-75A99117B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225" y="661719"/>
            <a:ext cx="2667000" cy="31788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F61252-D212-46B4-9E84-AEB18ABA9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805" y="5182609"/>
            <a:ext cx="6259853" cy="269192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FCE14A-AE27-4D48-B0F8-F2713092F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805" y="5487321"/>
            <a:ext cx="3449205" cy="302236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[00.00.2020]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B0FEF-FC7E-4554-BA89-893283BCE8FB}"/>
              </a:ext>
            </a:extLst>
          </p:cNvPr>
          <p:cNvSpPr txBox="1"/>
          <p:nvPr userDrawn="1"/>
        </p:nvSpPr>
        <p:spPr>
          <a:xfrm>
            <a:off x="685800" y="6431460"/>
            <a:ext cx="4505498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Jackson Lewis P.C.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E807693-1192-C34F-9A0E-E42928AB4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805" y="5825078"/>
            <a:ext cx="7442574" cy="1938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Jackson Lewis P.C., [Office]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71F420C-6F30-EC42-AFBD-E65EFC5942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805" y="6083317"/>
            <a:ext cx="7442574" cy="3089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(000) 000-0000 [Email]</a:t>
            </a:r>
          </a:p>
        </p:txBody>
      </p:sp>
    </p:spTree>
    <p:extLst>
      <p:ext uri="{BB962C8B-B14F-4D97-AF65-F5344CB8AC3E}">
        <p14:creationId xmlns:p14="http://schemas.microsoft.com/office/powerpoint/2010/main" val="311086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orient="horz" pos="2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9DD92-D611-4045-9BE2-B28CA8F0D7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83363-4AE9-4C7D-ACC9-83EDF6E0B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392" y="1673352"/>
            <a:ext cx="4462272" cy="139809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0ABC08-DFAC-40B4-8954-B26CF2BBF4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1032" y="1673352"/>
            <a:ext cx="5577840" cy="363016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1pPr>
            <a:lvl2pPr marL="914400" indent="-457200"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Item</a:t>
            </a:r>
          </a:p>
          <a:p>
            <a:pPr lvl="0"/>
            <a:r>
              <a:rPr lang="en-US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7501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Cor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662097-3A13-0548-A148-A0D38A232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62" t="683" r="50951" b="598"/>
          <a:stretch/>
        </p:blipFill>
        <p:spPr>
          <a:xfrm>
            <a:off x="0" y="1"/>
            <a:ext cx="73914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AB421E-8DBB-DB4E-BA02-D46FB52D5410}"/>
              </a:ext>
            </a:extLst>
          </p:cNvPr>
          <p:cNvSpPr/>
          <p:nvPr userDrawn="1"/>
        </p:nvSpPr>
        <p:spPr>
          <a:xfrm>
            <a:off x="0" y="0"/>
            <a:ext cx="7391400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CFDE4D6-90CF-D549-BF76-0456237331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1032" y="1591056"/>
            <a:ext cx="4919662" cy="35115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974725" indent="-401638" defTabSz="1828800"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3F8F76-7615-7744-AE5A-38B7FC6AC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392" y="2816352"/>
            <a:ext cx="4062336" cy="77724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164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D1FA51-3B57-40BD-91B5-CEC2248712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15D650-12C9-4CF6-8C8E-1C3E2245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5800" y="2753580"/>
            <a:ext cx="10820399" cy="890587"/>
          </a:xfrm>
        </p:spPr>
        <p:txBody>
          <a:bodyPr anchor="ctr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7223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268E-BDBF-46CF-9145-6D0B411E5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3054096"/>
            <a:ext cx="8814816" cy="777240"/>
          </a:xfrm>
        </p:spPr>
        <p:txBody>
          <a:bodyPr anchor="ctr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2AA69-C160-4C56-9A25-F4B7EECA0C35}"/>
              </a:ext>
            </a:extLst>
          </p:cNvPr>
          <p:cNvCxnSpPr/>
          <p:nvPr userDrawn="1"/>
        </p:nvCxnSpPr>
        <p:spPr>
          <a:xfrm>
            <a:off x="745919" y="2735283"/>
            <a:ext cx="106657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5E8954-6251-4AEE-9C4D-A0ACA58B451B}"/>
              </a:ext>
            </a:extLst>
          </p:cNvPr>
          <p:cNvCxnSpPr/>
          <p:nvPr userDrawn="1"/>
        </p:nvCxnSpPr>
        <p:spPr>
          <a:xfrm>
            <a:off x="745919" y="4057561"/>
            <a:ext cx="106657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1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268E-BDBF-46CF-9145-6D0B411E5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808" y="2752344"/>
            <a:ext cx="8814816" cy="1444752"/>
          </a:xfrm>
        </p:spPr>
        <p:txBody>
          <a:bodyPr anchor="ctr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Divider: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7EB9C-7D39-4B23-9B6D-90342B6E8F10}"/>
              </a:ext>
            </a:extLst>
          </p:cNvPr>
          <p:cNvCxnSpPr/>
          <p:nvPr userDrawn="1"/>
        </p:nvCxnSpPr>
        <p:spPr>
          <a:xfrm>
            <a:off x="745919" y="2438400"/>
            <a:ext cx="106657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5B5F58-D1AA-4102-84D4-E125BFA8FA63}"/>
              </a:ext>
            </a:extLst>
          </p:cNvPr>
          <p:cNvCxnSpPr/>
          <p:nvPr userDrawn="1"/>
        </p:nvCxnSpPr>
        <p:spPr>
          <a:xfrm>
            <a:off x="745919" y="4425696"/>
            <a:ext cx="106657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4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2A4C5-2716-E347-BA83-8194E78AFA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38785-7ADF-A34A-93D3-3070905B4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D1FA51-3B57-40BD-91B5-CEC224871270}"/>
              </a:ext>
            </a:extLst>
          </p:cNvPr>
          <p:cNvSpPr/>
          <p:nvPr userDrawn="1"/>
        </p:nvSpPr>
        <p:spPr>
          <a:xfrm>
            <a:off x="0" y="-18472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D1CAC-E36E-45DC-981C-F6F305145A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750" y="1902691"/>
            <a:ext cx="10612438" cy="3131127"/>
          </a:xfrm>
        </p:spPr>
        <p:txBody>
          <a:bodyPr anchor="ctr"/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accent statement here.</a:t>
            </a:r>
          </a:p>
        </p:txBody>
      </p:sp>
    </p:spTree>
    <p:extLst>
      <p:ext uri="{BB962C8B-B14F-4D97-AF65-F5344CB8AC3E}">
        <p14:creationId xmlns:p14="http://schemas.microsoft.com/office/powerpoint/2010/main" val="122876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Content amethys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9DCF0FF-49AC-A844-9933-2DF86E6E262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43815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43A48F-7B0D-5841-A9B9-581E092DB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264" y="2211160"/>
            <a:ext cx="6617825" cy="39610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E63B03A-8B85-CB44-BF5D-CC8F5D07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4264" y="1517873"/>
            <a:ext cx="6617825" cy="7379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19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048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5430"/>
            <a:ext cx="10817352" cy="446677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C91AE57-2D9A-B44D-A34F-CF210ACF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52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Content amethys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2827E9-8B6E-8B4A-A34B-69F79E1C5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5800" y="6356350"/>
            <a:ext cx="4114800" cy="365125"/>
          </a:xfrm>
        </p:spPr>
        <p:txBody>
          <a:bodyPr/>
          <a:lstStyle/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2928CC-C11B-7B46-92DD-9E99B278CC0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801819" y="0"/>
            <a:ext cx="43815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11083-30C7-034C-A336-19953000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1160"/>
            <a:ext cx="6617825" cy="396103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9E6415A-3342-544E-B7D1-4E665273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517873"/>
            <a:ext cx="6617825" cy="7379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3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pos="4920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cor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ADF0-50B4-4858-95F7-7C51A1239CD5}"/>
              </a:ext>
            </a:extLst>
          </p:cNvPr>
          <p:cNvSpPr/>
          <p:nvPr userDrawn="1"/>
        </p:nvSpPr>
        <p:spPr>
          <a:xfrm>
            <a:off x="0" y="0"/>
            <a:ext cx="4381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21472"/>
            <a:ext cx="3416300" cy="3850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AA6A22-A47C-474C-8FE7-674A5F7B867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800" y="1181100"/>
            <a:ext cx="3416300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CB3C04-38A0-6047-A160-729D7E2E77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38700" y="1584767"/>
            <a:ext cx="6664452" cy="3797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18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048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Content cor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ADF0-50B4-4858-95F7-7C51A1239CD5}"/>
              </a:ext>
            </a:extLst>
          </p:cNvPr>
          <p:cNvSpPr/>
          <p:nvPr userDrawn="1"/>
        </p:nvSpPr>
        <p:spPr>
          <a:xfrm>
            <a:off x="0" y="0"/>
            <a:ext cx="4381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AA6A22-A47C-474C-8FE7-674A5F7B86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181100"/>
            <a:ext cx="3416300" cy="762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CB3C04-38A0-6047-A160-729D7E2E77C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38700" y="1331089"/>
            <a:ext cx="6664452" cy="405097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93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048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cor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ADF0-50B4-4858-95F7-7C51A1239CD5}"/>
              </a:ext>
            </a:extLst>
          </p:cNvPr>
          <p:cNvSpPr/>
          <p:nvPr userDrawn="1"/>
        </p:nvSpPr>
        <p:spPr>
          <a:xfrm>
            <a:off x="7810500" y="0"/>
            <a:ext cx="4381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0037-B89C-C645-8A65-0584641C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900" y="2321472"/>
            <a:ext cx="3416300" cy="3850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AA6A22-A47C-474C-8FE7-674A5F7B867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89900" y="1181100"/>
            <a:ext cx="3416300" cy="762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2827E9-8B6E-8B4A-A34B-69F79E1C5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5800" y="6356350"/>
            <a:ext cx="4114800" cy="365125"/>
          </a:xfrm>
        </p:spPr>
        <p:txBody>
          <a:bodyPr/>
          <a:lstStyle/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2510A-B443-3A41-856F-1DC143ABE1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8848" y="1584767"/>
            <a:ext cx="6664452" cy="3797300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51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pos="4920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Content cor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ADF0-50B4-4858-95F7-7C51A1239CD5}"/>
              </a:ext>
            </a:extLst>
          </p:cNvPr>
          <p:cNvSpPr/>
          <p:nvPr userDrawn="1"/>
        </p:nvSpPr>
        <p:spPr>
          <a:xfrm>
            <a:off x="7810500" y="0"/>
            <a:ext cx="4381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AA6A22-A47C-474C-8FE7-674A5F7B867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89900" y="1181100"/>
            <a:ext cx="3416300" cy="762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A2827E9-8B6E-8B4A-A34B-69F79E1C5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5800" y="6356350"/>
            <a:ext cx="4114800" cy="365125"/>
          </a:xfrm>
        </p:spPr>
        <p:txBody>
          <a:bodyPr/>
          <a:lstStyle/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2510A-B443-3A41-856F-1DC143ABE1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8848" y="1284790"/>
            <a:ext cx="6664452" cy="4097277"/>
          </a:xfrm>
          <a:prstGeom prst="rect">
            <a:avLst/>
          </a:prstGeom>
        </p:spPr>
        <p:txBody>
          <a:bodyPr anchor="ctr"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51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>
          <p15:clr>
            <a:srgbClr val="FBAE40"/>
          </p15:clr>
        </p15:guide>
        <p15:guide id="2" pos="4920">
          <p15:clr>
            <a:srgbClr val="FBAE40"/>
          </p15:clr>
        </p15:guide>
        <p15:guide id="3" orient="horz" pos="98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724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46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36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78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75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C17EAE1-1DD3-C944-9FA6-27F55EF8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371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07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31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952150" y="164527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1863230" y="1543868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3097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4166-2FEA-45F8-803B-47195C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353" y="1787236"/>
            <a:ext cx="5158046" cy="10640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CEDF2-8544-45ED-A27C-8D3F85FC6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F0128-4422-497B-8D8E-2412A62DB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0403E-D99C-4F57-BD43-9B23BD59B1A5}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894DFF-38F7-43BE-A7DA-0A2B42BEE96D}"/>
              </a:ext>
            </a:extLst>
          </p:cNvPr>
          <p:cNvSpPr/>
          <p:nvPr userDrawn="1"/>
        </p:nvSpPr>
        <p:spPr>
          <a:xfrm>
            <a:off x="1080516" y="1689237"/>
            <a:ext cx="3479526" cy="34795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A17A5-4471-404B-8519-F2777692DC95}"/>
              </a:ext>
            </a:extLst>
          </p:cNvPr>
          <p:cNvSpPr txBox="1"/>
          <p:nvPr userDrawn="1"/>
        </p:nvSpPr>
        <p:spPr>
          <a:xfrm>
            <a:off x="1104252" y="1645275"/>
            <a:ext cx="3451586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0" b="1" dirty="0">
                <a:ln w="22225">
                  <a:noFill/>
                  <a:prstDash val="solid"/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EDAF4-32CE-487E-A47D-E3198E70D840}"/>
              </a:ext>
            </a:extLst>
          </p:cNvPr>
          <p:cNvSpPr txBox="1"/>
          <p:nvPr userDrawn="1"/>
        </p:nvSpPr>
        <p:spPr>
          <a:xfrm>
            <a:off x="920899" y="1543868"/>
            <a:ext cx="404179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0" b="1" dirty="0">
                <a:ln w="22225">
                  <a:solidFill>
                    <a:schemeClr val="accent1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0479A8-7F0F-4054-B580-3F59E0D0B3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43613" y="2984500"/>
            <a:ext cx="5157787" cy="243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78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D1FA51-3B57-40BD-91B5-CEC2248712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8F35C-B711-459A-8D9C-462DD4E0FE0F}"/>
              </a:ext>
            </a:extLst>
          </p:cNvPr>
          <p:cNvSpPr txBox="1"/>
          <p:nvPr userDrawn="1"/>
        </p:nvSpPr>
        <p:spPr>
          <a:xfrm>
            <a:off x="685800" y="2752344"/>
            <a:ext cx="781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2CAC87-7752-4274-8537-B916C8EA4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635" y="658368"/>
            <a:ext cx="2670048" cy="4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64EA6E-80E6-B34F-887A-59949864C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12BB44-8134-BC46-833F-5E4D72C7A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9028A84-F258-7B4F-8184-F864F584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211160"/>
            <a:ext cx="5257800" cy="3961040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77077D-157A-FD42-B080-97316937EFE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400" y="2211160"/>
            <a:ext cx="5257800" cy="3961040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5C5DC-0B18-0642-9ACA-52298D2A5E56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58DCE0-85D0-964E-8ECA-4980FA6001D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1685067"/>
            <a:ext cx="5257800" cy="52609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8D5EE91-3AD5-9A43-9657-8AC9045F296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0" y="1685067"/>
            <a:ext cx="5257800" cy="52609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C46EDC8-0336-9744-A209-0DF6492A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606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  <p15:guide id="3" orient="horz" pos="1200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64EA6E-80E6-B34F-887A-59949864C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12BB44-8134-BC46-833F-5E4D72C7A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9028A84-F258-7B4F-8184-F864F584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705429"/>
            <a:ext cx="5257800" cy="446677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77077D-157A-FD42-B080-97316937EFE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48400" y="1705429"/>
            <a:ext cx="5257800" cy="4466771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5C5DC-0B18-0642-9ACA-52298D2A5E56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EB3148A-F105-A541-8002-E4A25B5F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545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  <p15:guide id="3" orient="horz" pos="1200">
          <p15:clr>
            <a:srgbClr val="FBAE40"/>
          </p15:clr>
        </p15:guide>
        <p15:guide id="4" orient="horz" pos="15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10FD58-353C-F240-AA43-30C04915F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D73A866-0BBE-F444-8B58-702BA5D0B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2841B70-5E35-3840-88CE-0055F744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614" y="2091806"/>
            <a:ext cx="3381086" cy="4080394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B3FB8AA-3A22-6C42-94F6-1EC29754F03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90736" y="2091806"/>
            <a:ext cx="3381664" cy="4080394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DAE58FD-2FAB-4E4C-8AA0-C9B549EAF9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95672" y="2091806"/>
            <a:ext cx="3410528" cy="4080394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4AD2-C2FD-8942-A059-3B231330A15F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F8AF8-61F0-7D42-9986-49F3FA5594E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85800" y="1685067"/>
            <a:ext cx="3390900" cy="406739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559C3F-C6F1-1B4F-96DF-4769B4B5E9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81500" y="1685067"/>
            <a:ext cx="3390900" cy="406739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761A200-7679-7348-AB01-CF00EF0FF10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096250" y="1681225"/>
            <a:ext cx="3390900" cy="410581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7300F97-602D-7B45-955C-9FBE4CC4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03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2568">
          <p15:clr>
            <a:srgbClr val="FBAE40"/>
          </p15:clr>
        </p15:guide>
        <p15:guide id="3" pos="2760">
          <p15:clr>
            <a:srgbClr val="FBAE40"/>
          </p15:clr>
        </p15:guide>
        <p15:guide id="4" pos="4896">
          <p15:clr>
            <a:srgbClr val="FBAE40"/>
          </p15:clr>
        </p15:guide>
        <p15:guide id="5" pos="5088">
          <p15:clr>
            <a:srgbClr val="FBAE40"/>
          </p15:clr>
        </p15:guide>
        <p15:guide id="6" orient="horz" pos="14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1A8290-D5AB-7E43-B58F-00526C551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40364" y="1562101"/>
            <a:ext cx="5763491" cy="3259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4ACE865-B391-F441-BEDF-5E90D6B1A5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40363" y="5347860"/>
            <a:ext cx="5763491" cy="313872"/>
          </a:xfrm>
        </p:spPr>
        <p:txBody>
          <a:bodyPr l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A580981-3CE7-4D41-998D-87EB3B252D3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40363" y="5006489"/>
            <a:ext cx="5763491" cy="324789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BC2EDE4-C762-4848-975E-FD3E1443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7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221292-55F7-8F49-B4C9-A825ABDB6D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0600" y="2235287"/>
            <a:ext cx="6705600" cy="3936913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A7F144-C76C-3841-926E-E871948F13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00600" y="1709195"/>
            <a:ext cx="6702552" cy="52609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F68901E-1185-244C-BEBE-71B02EDFF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5801" y="1747295"/>
            <a:ext cx="3733800" cy="4424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CDB27EC-7655-4249-B59F-FD85A707B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181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24244A-D158-6344-86A5-C9D81CAB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BED752-D88C-BA41-A26A-5F1F074B5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0F997-1AEB-5448-8248-BB47AA2B9162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D221292-55F7-8F49-B4C9-A825ABDB6DD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4480" y="2231521"/>
            <a:ext cx="6705600" cy="3936913"/>
          </a:xfrm>
        </p:spPr>
        <p:txBody>
          <a:bodyPr l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A7F144-C76C-3841-926E-E871948F13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94480" y="1705429"/>
            <a:ext cx="6702552" cy="526093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F68901E-1185-244C-BEBE-71B02EDFF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61635" y="1705429"/>
            <a:ext cx="3733800" cy="4424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CA6CE15-EEC3-C24A-B197-95513DF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42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F3A9D9-BA6C-4A30-88D5-61F82D0223C7}"/>
              </a:ext>
            </a:extLst>
          </p:cNvPr>
          <p:cNvSpPr/>
          <p:nvPr userDrawn="1"/>
        </p:nvSpPr>
        <p:spPr>
          <a:xfrm>
            <a:off x="0" y="0"/>
            <a:ext cx="12192000" cy="12482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DA0D5-3024-8340-8D84-D65735B5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6480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7706-036D-FB4D-BF65-51EC680AC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5BDC-DC77-4547-AB6C-D56C743F2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773EA33-860F-4040-B707-189163E3C2C9}"/>
              </a:ext>
            </a:extLst>
          </p:cNvPr>
          <p:cNvSpPr txBox="1">
            <a:spLocks/>
          </p:cNvSpPr>
          <p:nvPr userDrawn="1"/>
        </p:nvSpPr>
        <p:spPr>
          <a:xfrm>
            <a:off x="685800" y="0"/>
            <a:ext cx="10817352" cy="12482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90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2" r:id="rId4"/>
    <p:sldLayoutId id="2147483666" r:id="rId5"/>
    <p:sldLayoutId id="2147483663" r:id="rId6"/>
    <p:sldLayoutId id="2147483668" r:id="rId7"/>
    <p:sldLayoutId id="2147483708" r:id="rId8"/>
    <p:sldLayoutId id="2147483709" r:id="rId9"/>
    <p:sldLayoutId id="214748371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7248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B67E8-37D2-8C4E-932B-52A93588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10515600" cy="48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DA0D5-3024-8340-8D84-D65735B5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6480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F7706-036D-FB4D-BF65-51EC680AC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Jackson Lewis P.C.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5BDC-DC77-4547-AB6C-D56C743F2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9952" y="635508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F7647-6CBB-4945-B48A-22BF8575EA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5" r:id="rId7"/>
    <p:sldLayoutId id="2147483687" r:id="rId8"/>
    <p:sldLayoutId id="2147483706" r:id="rId9"/>
    <p:sldLayoutId id="2147483707" r:id="rId10"/>
    <p:sldLayoutId id="2147483688" r:id="rId11"/>
    <p:sldLayoutId id="2147483702" r:id="rId12"/>
    <p:sldLayoutId id="2147483689" r:id="rId13"/>
    <p:sldLayoutId id="2147483703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691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F26B43"/>
          </p15:clr>
        </p15:guide>
        <p15:guide id="2" pos="7248">
          <p15:clr>
            <a:srgbClr val="F26B43"/>
          </p15:clr>
        </p15:guide>
        <p15:guide id="3" orient="horz" pos="504">
          <p15:clr>
            <a:srgbClr val="F26B43"/>
          </p15:clr>
        </p15:guide>
        <p15:guide id="4" orient="horz" pos="4080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78C6-12A7-0943-AFDD-D9EFC316F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28" y="475581"/>
            <a:ext cx="10829544" cy="1559719"/>
          </a:xfrm>
        </p:spPr>
        <p:txBody>
          <a:bodyPr/>
          <a:lstStyle/>
          <a:p>
            <a:pPr algn="ctr"/>
            <a:r>
              <a:rPr lang="en-US" dirty="0"/>
              <a:t>OSHA Turns Up the Heat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FE2BC-A0C2-9340-BD27-A9A479FCB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4266" y="4910378"/>
            <a:ext cx="6259853" cy="269192"/>
          </a:xfrm>
        </p:spPr>
        <p:txBody>
          <a:bodyPr/>
          <a:lstStyle/>
          <a:p>
            <a:r>
              <a:rPr lang="en-US" dirty="0"/>
              <a:t>Courtney M. Malveaux, Esq.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A3D9C6-901F-6E47-9377-FF2762227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46317" y="6285472"/>
            <a:ext cx="7442574" cy="193893"/>
          </a:xfrm>
        </p:spPr>
        <p:txBody>
          <a:bodyPr/>
          <a:lstStyle/>
          <a:p>
            <a:r>
              <a:rPr lang="en-US" dirty="0"/>
              <a:t>Jackson Lewis P.C.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123A3B-3CD2-9449-98E6-4CB1BEE4AF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4266" y="5425427"/>
            <a:ext cx="7442574" cy="308931"/>
          </a:xfrm>
        </p:spPr>
        <p:txBody>
          <a:bodyPr/>
          <a:lstStyle/>
          <a:p>
            <a:r>
              <a:rPr lang="en-US" dirty="0"/>
              <a:t>                  (804) 212-2862 </a:t>
            </a:r>
          </a:p>
          <a:p>
            <a:r>
              <a:rPr lang="en-US" dirty="0"/>
              <a:t>Courtney.Malveaux@jacksonlewis.com</a:t>
            </a:r>
          </a:p>
        </p:txBody>
      </p:sp>
      <p:pic>
        <p:nvPicPr>
          <p:cNvPr id="6146" name="Picture 2" descr="Courtney M. Malveaux">
            <a:extLst>
              <a:ext uri="{FF2B5EF4-FFF2-40B4-BE49-F238E27FC236}">
                <a16:creationId xmlns:a16="http://schemas.microsoft.com/office/drawing/2014/main" id="{DE1D6B5D-F13C-400C-A295-441D8F2E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5" y="2595234"/>
            <a:ext cx="3095642" cy="19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770F8F-2010-4887-A90F-165142377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6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has the General Duty Clause been enforced?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Case Study – U.S. Postal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  <a:cs typeface="+mn-cs"/>
              </a:rPr>
              <a:t>Mail carrier returned from a five week absence for knee surgery</a:t>
            </a:r>
          </a:p>
          <a:p>
            <a:r>
              <a:rPr lang="en-US" sz="2000" dirty="0">
                <a:latin typeface="+mn-lt"/>
                <a:cs typeface="+mn-cs"/>
              </a:rPr>
              <a:t>The area was under a heat advisory from the National Weather Service. </a:t>
            </a:r>
          </a:p>
          <a:p>
            <a:r>
              <a:rPr lang="en-US" sz="2000" dirty="0">
                <a:latin typeface="+mn-lt"/>
                <a:cs typeface="+mn-cs"/>
              </a:rPr>
              <a:t>Called supervisor several times over the period of two days complaining of not feeling well, “hot, real hot”</a:t>
            </a:r>
          </a:p>
          <a:p>
            <a:r>
              <a:rPr lang="en-US" sz="2000" dirty="0">
                <a:latin typeface="+mn-lt"/>
                <a:cs typeface="+mn-cs"/>
              </a:rPr>
              <a:t>Collapsed due to hyperthermia </a:t>
            </a:r>
          </a:p>
          <a:p>
            <a:r>
              <a:rPr lang="en-US" sz="2000" dirty="0">
                <a:latin typeface="+mn-lt"/>
                <a:cs typeface="+mn-cs"/>
              </a:rPr>
              <a:t>OSHA cited Willful violation of 5(a)(1) with a $70,000 penalty </a:t>
            </a:r>
          </a:p>
          <a:p>
            <a:r>
              <a:rPr lang="en-US" sz="2000" dirty="0">
                <a:latin typeface="+mn-lt"/>
                <a:cs typeface="+mn-cs"/>
              </a:rPr>
              <a:t>Citation was upheld</a:t>
            </a:r>
          </a:p>
          <a:p>
            <a:pPr marL="457200" lvl="1"/>
            <a:endParaRPr lang="en-US" dirty="0">
              <a:latin typeface="+mn-lt"/>
              <a:cs typeface="+mn-cs"/>
            </a:endParaRPr>
          </a:p>
        </p:txBody>
      </p:sp>
      <p:pic>
        <p:nvPicPr>
          <p:cNvPr id="6146" name="Picture 2" descr="Image result for postal worker in heat">
            <a:extLst>
              <a:ext uri="{FF2B5EF4-FFF2-40B4-BE49-F238E27FC236}">
                <a16:creationId xmlns:a16="http://schemas.microsoft.com/office/drawing/2014/main" id="{EDAD537D-39AA-4C86-B0A3-A4444E5F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4625" y="2191807"/>
            <a:ext cx="4782187" cy="3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oofers">
            <a:extLst>
              <a:ext uri="{FF2B5EF4-FFF2-40B4-BE49-F238E27FC236}">
                <a16:creationId xmlns:a16="http://schemas.microsoft.com/office/drawing/2014/main" id="{FB2377AF-1271-409E-9FEC-64E5EE4D2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+mj-lt"/>
                <a:cs typeface="+mj-cs"/>
              </a:rPr>
              <a:t>How has the General Duty Clause been enforced?</a:t>
            </a:r>
            <a:br>
              <a:rPr lang="en-US" sz="25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2500" dirty="0">
                <a:solidFill>
                  <a:schemeClr val="tx1"/>
                </a:solidFill>
                <a:latin typeface="+mj-lt"/>
                <a:cs typeface="+mj-cs"/>
              </a:rPr>
              <a:t>Another Case Study – A.H. Sturgill Roofing, Inc.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  <a:cs typeface="+mn-cs"/>
              </a:rPr>
              <a:t>60-year-old temporary worker with various pre-existing medical conditions working on roof – first day on job</a:t>
            </a:r>
          </a:p>
          <a:p>
            <a:r>
              <a:rPr lang="en-US" sz="2000" dirty="0">
                <a:latin typeface="+mn-lt"/>
                <a:cs typeface="+mn-cs"/>
              </a:rPr>
              <a:t>Died three weeks later from complications from heat stroke</a:t>
            </a:r>
          </a:p>
          <a:p>
            <a:r>
              <a:rPr lang="en-US" sz="2000" dirty="0">
                <a:latin typeface="+mn-lt"/>
                <a:cs typeface="+mn-cs"/>
              </a:rPr>
              <a:t>Review Commission held that ALJ erred in relying on National Weather Service chart – vacated citations</a:t>
            </a:r>
          </a:p>
          <a:p>
            <a:r>
              <a:rPr lang="en-US" sz="2000" dirty="0">
                <a:latin typeface="+mn-lt"/>
                <a:cs typeface="+mn-cs"/>
              </a:rPr>
              <a:t>Defining hazard as “Excessive Heat” was not sufficient to establish general duty clause violation</a:t>
            </a:r>
          </a:p>
          <a:p>
            <a:r>
              <a:rPr lang="en-US" sz="2000" dirty="0">
                <a:latin typeface="+mn-lt"/>
                <a:cs typeface="+mn-cs"/>
              </a:rPr>
              <a:t>Employer did implement some of the abatement measures </a:t>
            </a:r>
          </a:p>
          <a:p>
            <a:pPr marL="457200" lvl="1"/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ulnerable worker">
            <a:extLst>
              <a:ext uri="{FF2B5EF4-FFF2-40B4-BE49-F238E27FC236}">
                <a16:creationId xmlns:a16="http://schemas.microsoft.com/office/drawing/2014/main" id="{93140CD6-E589-40AD-9F00-0D924348E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27519"/>
          <a:stretch/>
        </p:blipFill>
        <p:spPr bwMode="auto">
          <a:xfrm>
            <a:off x="0" y="136525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"/>
          <p:cNvSpPr>
            <a:spLocks noGrp="1"/>
          </p:cNvSpPr>
          <p:nvPr>
            <p:ph idx="1"/>
          </p:nvPr>
        </p:nvSpPr>
        <p:spPr>
          <a:xfrm>
            <a:off x="4223982" y="4306888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OSHA’s focus on the “vulnerable worker”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Three year duration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Top priority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B1C8967-CD80-48AC-84D7-DEA49E55CC33}" type="slidenum"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OSHA’s National Emphasis Program</a:t>
            </a:r>
          </a:p>
        </p:txBody>
      </p:sp>
    </p:spTree>
    <p:extLst>
      <p:ext uri="{BB962C8B-B14F-4D97-AF65-F5344CB8AC3E}">
        <p14:creationId xmlns:p14="http://schemas.microsoft.com/office/powerpoint/2010/main" val="15444479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Image result for osha inspection">
            <a:extLst>
              <a:ext uri="{FF2B5EF4-FFF2-40B4-BE49-F238E27FC236}">
                <a16:creationId xmlns:a16="http://schemas.microsoft.com/office/drawing/2014/main" id="{B47D608C-9E37-44B7-A1A4-ACCD0A0CE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3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Increased Inspections by Priority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+mn-lt"/>
                <a:cs typeface="+mn-cs"/>
              </a:rPr>
              <a:t>Complaints and hospitalizations</a:t>
            </a:r>
          </a:p>
          <a:p>
            <a:endParaRPr lang="en-US" sz="2000" dirty="0">
              <a:latin typeface="+mn-lt"/>
              <a:cs typeface="+mn-cs"/>
            </a:endParaRPr>
          </a:p>
          <a:p>
            <a:r>
              <a:rPr lang="en-US" sz="2000" dirty="0">
                <a:latin typeface="+mn-lt"/>
                <a:cs typeface="+mn-cs"/>
              </a:rPr>
              <a:t>Programmed inspections by NAICS Code</a:t>
            </a:r>
          </a:p>
          <a:p>
            <a:endParaRPr lang="en-US" sz="2000" dirty="0">
              <a:latin typeface="+mn-lt"/>
              <a:cs typeface="+mn-cs"/>
            </a:endParaRPr>
          </a:p>
          <a:p>
            <a:r>
              <a:rPr lang="en-US" sz="2000" dirty="0">
                <a:latin typeface="+mn-lt"/>
                <a:cs typeface="+mn-cs"/>
              </a:rPr>
              <a:t>Follow up inspections</a:t>
            </a:r>
          </a:p>
          <a:p>
            <a:pPr marL="457200" lvl="1"/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0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indoor workplace heat illness">
            <a:extLst>
              <a:ext uri="{FF2B5EF4-FFF2-40B4-BE49-F238E27FC236}">
                <a16:creationId xmlns:a16="http://schemas.microsoft.com/office/drawing/2014/main" id="{49646FA5-73BF-40BC-AEB5-8E639FE81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5" b="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tx1"/>
                </a:solidFill>
                <a:latin typeface="+mj-lt"/>
                <a:cs typeface="+mj-cs"/>
              </a:rPr>
              <a:t>Common Workplaces with Heat Illness Exposures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latin typeface="+mn-lt"/>
                <a:cs typeface="+mn-cs"/>
              </a:rPr>
              <a:t>Indoor </a:t>
            </a:r>
          </a:p>
          <a:p>
            <a:pPr lvl="1"/>
            <a:r>
              <a:rPr lang="en-US" sz="1400">
                <a:latin typeface="+mn-lt"/>
                <a:cs typeface="+mn-cs"/>
              </a:rPr>
              <a:t>Foundries, brick-firing and ceramic plants, glass products facilities, rubber products factories, electrical utilities (particularly boiler rooms), bakeries, confectioneries, commercial kitchens, laundries, food canneries, chemical plants, mining sites, smelters, and steam tunnels </a:t>
            </a:r>
          </a:p>
          <a:p>
            <a:r>
              <a:rPr lang="en-US" sz="1400">
                <a:latin typeface="+mn-lt"/>
                <a:cs typeface="+mn-cs"/>
              </a:rPr>
              <a:t>Outdoor</a:t>
            </a:r>
          </a:p>
          <a:p>
            <a:pPr lvl="1"/>
            <a:r>
              <a:rPr lang="en-US" sz="1400">
                <a:latin typeface="+mn-lt"/>
                <a:cs typeface="+mn-cs"/>
              </a:rPr>
              <a:t>Construction, refining, asbestos removal, hazardous waste site activities, and emergency response operations, especially those that require workers to wear semi-permeable or impermeable protective clothing</a:t>
            </a:r>
          </a:p>
          <a:p>
            <a:pPr marL="457200" lvl="1"/>
            <a:endParaRPr lang="en-US" sz="14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4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B405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  <a:latin typeface="+mj-lt"/>
                <a:cs typeface="+mj-cs"/>
              </a:rPr>
              <a:t>Heat Abatement Measures</a:t>
            </a:r>
          </a:p>
        </p:txBody>
      </p:sp>
      <p:pic>
        <p:nvPicPr>
          <p:cNvPr id="10242" name="Picture 2" descr="Image result for indoor workplace heat illness">
            <a:extLst>
              <a:ext uri="{FF2B5EF4-FFF2-40B4-BE49-F238E27FC236}">
                <a16:creationId xmlns:a16="http://schemas.microsoft.com/office/drawing/2014/main" id="{2251492B-5B76-44E9-B934-F3084CD6A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r="-2" b="-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solidFill>
                  <a:srgbClr val="FFFFFF"/>
                </a:solidFill>
                <a:latin typeface="+mn-lt"/>
                <a:cs typeface="+mn-cs"/>
              </a:rPr>
              <a:t>Develop Heat Stress Management Program</a:t>
            </a:r>
          </a:p>
          <a:p>
            <a:r>
              <a:rPr lang="en-US" sz="1900">
                <a:solidFill>
                  <a:srgbClr val="FFFFFF"/>
                </a:solidFill>
                <a:latin typeface="+mn-lt"/>
                <a:cs typeface="+mn-cs"/>
              </a:rPr>
              <a:t>Provide for Acclimatization</a:t>
            </a:r>
          </a:p>
          <a:p>
            <a:r>
              <a:rPr lang="en-US" sz="1900">
                <a:solidFill>
                  <a:srgbClr val="FFFFFF"/>
                </a:solidFill>
                <a:latin typeface="+mn-lt"/>
                <a:cs typeface="+mn-cs"/>
              </a:rPr>
              <a:t>Develop training program for supervisors and employees in proper response to reports of heat-induced symptoms</a:t>
            </a:r>
          </a:p>
          <a:p>
            <a:r>
              <a:rPr lang="en-US" sz="1900">
                <a:solidFill>
                  <a:srgbClr val="FFFFFF"/>
                </a:solidFill>
                <a:latin typeface="+mn-lt"/>
                <a:cs typeface="+mn-cs"/>
              </a:rPr>
              <a:t>Establish work rules and practices to encourage employees to seek assistance and evaluation when experiencing symptoms </a:t>
            </a:r>
          </a:p>
          <a:p>
            <a:r>
              <a:rPr lang="en-US" sz="1900">
                <a:solidFill>
                  <a:srgbClr val="FFFFFF"/>
                </a:solidFill>
                <a:latin typeface="+mn-lt"/>
                <a:cs typeface="+mn-cs"/>
              </a:rPr>
              <a:t>Download the OSHA heat app</a:t>
            </a:r>
          </a:p>
          <a:p>
            <a:pPr marL="457200" lvl="1"/>
            <a:endParaRPr lang="en-US" sz="19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0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5430"/>
            <a:ext cx="10817352" cy="4836884"/>
          </a:xfrm>
        </p:spPr>
        <p:txBody>
          <a:bodyPr/>
          <a:lstStyle/>
          <a:p>
            <a:r>
              <a:rPr lang="en-US" dirty="0"/>
              <a:t>Develop and implement written procedures that discuss:</a:t>
            </a:r>
          </a:p>
          <a:p>
            <a:pPr lvl="1"/>
            <a:r>
              <a:rPr lang="en-US" dirty="0"/>
              <a:t>Access to water and shade; </a:t>
            </a:r>
          </a:p>
          <a:p>
            <a:pPr lvl="1"/>
            <a:r>
              <a:rPr lang="en-US" dirty="0"/>
              <a:t>Breaks; </a:t>
            </a:r>
          </a:p>
          <a:p>
            <a:pPr lvl="1"/>
            <a:r>
              <a:rPr lang="en-US" dirty="0"/>
              <a:t>Acclimatization; </a:t>
            </a:r>
          </a:p>
          <a:p>
            <a:pPr lvl="1"/>
            <a:r>
              <a:rPr lang="en-US" dirty="0"/>
              <a:t>Weather and employee monitoring; </a:t>
            </a:r>
          </a:p>
          <a:p>
            <a:pPr lvl="1"/>
            <a:r>
              <a:rPr lang="en-US" dirty="0"/>
              <a:t>Employee and supervisor training; and </a:t>
            </a:r>
          </a:p>
          <a:p>
            <a:pPr lvl="1"/>
            <a:r>
              <a:rPr lang="en-US" dirty="0"/>
              <a:t>Responding to symptoms of possible heat illness.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Employers Do Now: </a:t>
            </a:r>
            <a:br>
              <a:rPr lang="en-US" dirty="0"/>
            </a:br>
            <a:r>
              <a:rPr lang="en-US" dirty="0"/>
              <a:t>The Written Heat Stress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72558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Heat Illness Training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Indoor Heat Illness - Safe at Work California">
            <a:extLst>
              <a:ext uri="{FF2B5EF4-FFF2-40B4-BE49-F238E27FC236}">
                <a16:creationId xmlns:a16="http://schemas.microsoft.com/office/drawing/2014/main" id="{E2FD7BA8-684F-4578-BD4B-66E89103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3073750"/>
            <a:ext cx="6579910" cy="28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600" b="1" dirty="0">
                <a:solidFill>
                  <a:srgbClr val="FFFFFF"/>
                </a:solidFill>
                <a:latin typeface="+mn-lt"/>
                <a:cs typeface="+mn-cs"/>
              </a:rPr>
              <a:t>Train workers and supervisors on</a:t>
            </a:r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:</a:t>
            </a:r>
          </a:p>
          <a:p>
            <a:pPr lvl="0"/>
            <a:endParaRPr lang="en-US" sz="1600" dirty="0">
              <a:solidFill>
                <a:srgbClr val="FFFFFF"/>
              </a:solidFill>
              <a:latin typeface="+mn-lt"/>
              <a:cs typeface="+mn-cs"/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Environmental and personal risk factors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How to recognize the signs and symptoms of excessive heat exposure (e.g., headaches, dizziness, fainting, collapsing, weakness, irritability, confusion, thirst, nausea, or vomiting)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First-aid procedures for, and the potential health effects of, heat stroke 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Employee responsibilities in avoiding heat stress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Effects of drugs and alcohol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+mn-lt"/>
                <a:cs typeface="+mn-cs"/>
              </a:rPr>
              <a:t>Use of protective clothing and equipment</a:t>
            </a:r>
          </a:p>
          <a:p>
            <a:pPr marL="457200" lvl="1"/>
            <a:endParaRPr lang="en-US" sz="16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55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498EC-0703-824C-A6AA-47CDA64C24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Heat Illness Standard</a:t>
            </a:r>
          </a:p>
        </p:txBody>
      </p:sp>
    </p:spTree>
    <p:extLst>
      <p:ext uri="{BB962C8B-B14F-4D97-AF65-F5344CB8AC3E}">
        <p14:creationId xmlns:p14="http://schemas.microsoft.com/office/powerpoint/2010/main" val="82185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5430"/>
            <a:ext cx="10817352" cy="4836884"/>
          </a:xfrm>
        </p:spPr>
        <p:txBody>
          <a:bodyPr/>
          <a:lstStyle/>
          <a:p>
            <a:r>
              <a:rPr lang="en-US" dirty="0"/>
              <a:t>Advance Notice of Proposed Rulemaking</a:t>
            </a:r>
          </a:p>
          <a:p>
            <a:r>
              <a:rPr lang="en-US" dirty="0"/>
              <a:t>Stakeholder Input</a:t>
            </a:r>
          </a:p>
          <a:p>
            <a:r>
              <a:rPr lang="en-US" dirty="0"/>
              <a:t>State Plans</a:t>
            </a:r>
          </a:p>
          <a:p>
            <a:pPr lvl="1"/>
            <a:r>
              <a:rPr lang="en-US" dirty="0"/>
              <a:t>California</a:t>
            </a:r>
          </a:p>
          <a:p>
            <a:pPr lvl="1"/>
            <a:r>
              <a:rPr lang="en-US" dirty="0"/>
              <a:t>Minnesota</a:t>
            </a:r>
          </a:p>
          <a:p>
            <a:pPr lvl="1"/>
            <a:r>
              <a:rPr lang="en-US" dirty="0"/>
              <a:t>Oregon</a:t>
            </a:r>
          </a:p>
          <a:p>
            <a:r>
              <a:rPr lang="en-US" dirty="0"/>
              <a:t>State Executive Orders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br>
              <a:rPr lang="en-US" dirty="0"/>
            </a:br>
            <a:r>
              <a:rPr lang="en-US" dirty="0"/>
              <a:t>The Heat Illness Standard</a:t>
            </a:r>
          </a:p>
        </p:txBody>
      </p:sp>
    </p:spTree>
    <p:extLst>
      <p:ext uri="{BB962C8B-B14F-4D97-AF65-F5344CB8AC3E}">
        <p14:creationId xmlns:p14="http://schemas.microsoft.com/office/powerpoint/2010/main" val="292302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236C7-7559-5347-BDFD-5AF7FC04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3F7BBAA8-989B-85AD-BDC3-A837F3272F05}"/>
              </a:ext>
            </a:extLst>
          </p:cNvPr>
          <p:cNvGraphicFramePr/>
          <p:nvPr/>
        </p:nvGraphicFramePr>
        <p:xfrm>
          <a:off x="5971032" y="1591056"/>
          <a:ext cx="4919662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01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498EC-0703-824C-A6AA-47CDA64C24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Best Practices for Heat Illness Inspections</a:t>
            </a:r>
          </a:p>
        </p:txBody>
      </p:sp>
    </p:spTree>
    <p:extLst>
      <p:ext uri="{BB962C8B-B14F-4D97-AF65-F5344CB8AC3E}">
        <p14:creationId xmlns:p14="http://schemas.microsoft.com/office/powerpoint/2010/main" val="2383255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Image result for osha inspection">
            <a:extLst>
              <a:ext uri="{FF2B5EF4-FFF2-40B4-BE49-F238E27FC236}">
                <a16:creationId xmlns:a16="http://schemas.microsoft.com/office/drawing/2014/main" id="{57065A22-3EFE-4F05-83B8-C08B4398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0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Best Practices for Heat Illness Inspections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latin typeface="+mn-lt"/>
                <a:cs typeface="+mn-cs"/>
              </a:rPr>
              <a:t>Preventive measures</a:t>
            </a:r>
          </a:p>
          <a:p>
            <a:r>
              <a:rPr lang="en-US" sz="1700" dirty="0">
                <a:latin typeface="+mn-lt"/>
                <a:cs typeface="+mn-cs"/>
              </a:rPr>
              <a:t>Reports of hospitalizations/fatalities</a:t>
            </a:r>
          </a:p>
          <a:p>
            <a:r>
              <a:rPr lang="en-US" sz="1700" dirty="0">
                <a:latin typeface="+mn-lt"/>
                <a:cs typeface="+mn-cs"/>
              </a:rPr>
              <a:t>Advise clients of rights when OSHA knocks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Manager/supervisor admissions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Employee interviews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Root cause investigations</a:t>
            </a:r>
          </a:p>
          <a:p>
            <a:r>
              <a:rPr lang="en-US" sz="1700" dirty="0">
                <a:latin typeface="+mn-lt"/>
                <a:cs typeface="+mn-cs"/>
              </a:rPr>
              <a:t>Potential defenses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Employee misconduct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Lack of knowledge</a:t>
            </a:r>
          </a:p>
          <a:p>
            <a:pPr lvl="1"/>
            <a:r>
              <a:rPr lang="en-US" sz="1700" dirty="0">
                <a:latin typeface="+mn-lt"/>
                <a:cs typeface="+mn-cs"/>
              </a:rPr>
              <a:t>Reliance</a:t>
            </a:r>
          </a:p>
        </p:txBody>
      </p:sp>
    </p:spTree>
    <p:extLst>
      <p:ext uri="{BB962C8B-B14F-4D97-AF65-F5344CB8AC3E}">
        <p14:creationId xmlns:p14="http://schemas.microsoft.com/office/powerpoint/2010/main" val="319074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urtney M. Malveaux">
            <a:extLst>
              <a:ext uri="{FF2B5EF4-FFF2-40B4-BE49-F238E27FC236}">
                <a16:creationId xmlns:a16="http://schemas.microsoft.com/office/drawing/2014/main" id="{AD5934C4-20BD-45E3-9DB2-0418BB7A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10" y="1473064"/>
            <a:ext cx="4033240" cy="25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3B94872-40F4-4246-AF7D-DD562FEFF2FE}"/>
              </a:ext>
            </a:extLst>
          </p:cNvPr>
          <p:cNvSpPr txBox="1">
            <a:spLocks/>
          </p:cNvSpPr>
          <p:nvPr/>
        </p:nvSpPr>
        <p:spPr>
          <a:xfrm>
            <a:off x="5932147" y="4365879"/>
            <a:ext cx="6259853" cy="2691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Courtney M. Malveaux, Esq.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38F345D-23CD-4503-8ED1-A5E234972091}"/>
              </a:ext>
            </a:extLst>
          </p:cNvPr>
          <p:cNvSpPr txBox="1">
            <a:spLocks/>
          </p:cNvSpPr>
          <p:nvPr/>
        </p:nvSpPr>
        <p:spPr>
          <a:xfrm>
            <a:off x="5516721" y="4806813"/>
            <a:ext cx="7442574" cy="308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               (804) 212-2862 </a:t>
            </a:r>
          </a:p>
          <a:p>
            <a:r>
              <a:rPr lang="en-US" dirty="0">
                <a:solidFill>
                  <a:schemeClr val="bg1"/>
                </a:solidFill>
              </a:rPr>
              <a:t>Courtney.Malveaux@jacksonlewis.com</a:t>
            </a:r>
          </a:p>
        </p:txBody>
      </p:sp>
    </p:spTree>
    <p:extLst>
      <p:ext uri="{BB962C8B-B14F-4D97-AF65-F5344CB8AC3E}">
        <p14:creationId xmlns:p14="http://schemas.microsoft.com/office/powerpoint/2010/main" val="355011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7498EC-0703-824C-A6AA-47CDA64C24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OSHA Enforcement – Then and Now</a:t>
            </a:r>
          </a:p>
        </p:txBody>
      </p:sp>
    </p:spTree>
    <p:extLst>
      <p:ext uri="{BB962C8B-B14F-4D97-AF65-F5344CB8AC3E}">
        <p14:creationId xmlns:p14="http://schemas.microsoft.com/office/powerpoint/2010/main" val="175928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43" name="Straight Arrow Connector 922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en-US" sz="1800"/>
          </a:p>
          <a:p>
            <a:r>
              <a:rPr lang="en-US" sz="1800"/>
              <a:t>The body normally cools itself by sweating </a:t>
            </a:r>
          </a:p>
          <a:p>
            <a:r>
              <a:rPr lang="en-US" sz="1800"/>
              <a:t>During hot weather, especially with high humidity, sweating isn't enough</a:t>
            </a:r>
          </a:p>
          <a:p>
            <a:r>
              <a:rPr lang="en-US" sz="1800"/>
              <a:t>Heat illnesses range from heat rash and heat cramps to heat exhaustion and heat stroke</a:t>
            </a:r>
          </a:p>
          <a:p>
            <a:r>
              <a:rPr lang="en-US" sz="1800"/>
              <a:t>Heat stroke requires immediate medical attention and can result in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B1C8967-CD80-48AC-84D7-DEA49E55CC33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9218" name="Picture 2" descr="Image result for woman experiencing heat sress">
            <a:extLst>
              <a:ext uri="{FF2B5EF4-FFF2-40B4-BE49-F238E27FC236}">
                <a16:creationId xmlns:a16="http://schemas.microsoft.com/office/drawing/2014/main" id="{6708BC94-9F1E-41E8-A2BE-DC3C0096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"/>
          <a:stretch/>
        </p:blipFill>
        <p:spPr bwMode="auto">
          <a:xfrm>
            <a:off x="5878849" y="-8154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Illness: What is it?</a:t>
            </a:r>
          </a:p>
        </p:txBody>
      </p:sp>
    </p:spTree>
    <p:extLst>
      <p:ext uri="{BB962C8B-B14F-4D97-AF65-F5344CB8AC3E}">
        <p14:creationId xmlns:p14="http://schemas.microsoft.com/office/powerpoint/2010/main" val="16136883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495801"/>
          </a:xfrm>
        </p:spPr>
        <p:txBody>
          <a:bodyPr/>
          <a:lstStyle/>
          <a:p>
            <a:r>
              <a:rPr lang="en-US" sz="2000" b="1" dirty="0"/>
              <a:t>Heat Stroke</a:t>
            </a:r>
            <a:r>
              <a:rPr lang="en-US" sz="2000" dirty="0"/>
              <a:t> </a:t>
            </a:r>
          </a:p>
          <a:p>
            <a:pPr lvl="1"/>
            <a:r>
              <a:rPr lang="en-US" sz="1800" dirty="0"/>
              <a:t>Body's temperature regulation fails =- body temperature rises to critical levels</a:t>
            </a:r>
          </a:p>
          <a:p>
            <a:pPr lvl="1"/>
            <a:r>
              <a:rPr lang="en-US" sz="1800" dirty="0"/>
              <a:t>Heat stroke is a medical emergency that may result in death</a:t>
            </a:r>
          </a:p>
          <a:p>
            <a:pPr lvl="1"/>
            <a:r>
              <a:rPr lang="en-US" sz="1800" dirty="0"/>
              <a:t>Primary signs and symptoms of heat stroke: </a:t>
            </a:r>
          </a:p>
          <a:p>
            <a:pPr lvl="2"/>
            <a:r>
              <a:rPr lang="en-US" dirty="0"/>
              <a:t>Confusion</a:t>
            </a:r>
          </a:p>
          <a:p>
            <a:pPr lvl="2"/>
            <a:r>
              <a:rPr lang="en-US" dirty="0"/>
              <a:t>Irrational behavior</a:t>
            </a:r>
          </a:p>
          <a:p>
            <a:pPr lvl="2"/>
            <a:r>
              <a:rPr lang="en-US" dirty="0"/>
              <a:t>Loss of consciousness</a:t>
            </a:r>
          </a:p>
          <a:p>
            <a:pPr lvl="2"/>
            <a:r>
              <a:rPr lang="en-US" dirty="0"/>
              <a:t>Convulsions</a:t>
            </a:r>
          </a:p>
          <a:p>
            <a:pPr lvl="2"/>
            <a:r>
              <a:rPr lang="en-US" dirty="0"/>
              <a:t>A lack of sweating (usually)</a:t>
            </a:r>
          </a:p>
          <a:p>
            <a:pPr lvl="2"/>
            <a:r>
              <a:rPr lang="en-US" dirty="0"/>
              <a:t>Hot, dry skin; and an abnormally high body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C8967-CD80-48AC-84D7-DEA49E55CC33}" type="slidenum">
              <a:rPr lang="en-US" smtClean="0">
                <a:solidFill>
                  <a:srgbClr val="245695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24569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1"/>
            <a:ext cx="3810000" cy="21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48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2"/>
            <a:ext cx="4648200" cy="4648199"/>
          </a:xfrm>
        </p:spPr>
        <p:txBody>
          <a:bodyPr/>
          <a:lstStyle/>
          <a:p>
            <a:r>
              <a:rPr lang="en-US" b="1" dirty="0"/>
              <a:t>Heat Exhaustion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Headache, nausea, vertigo, weakness, thirst, and giddiness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Fainting or heat collapse is often associated with heat exhaustion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 symptoms of heat stroke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C8967-CD80-48AC-84D7-DEA49E55CC33}" type="slidenum">
              <a:rPr lang="en-US" smtClean="0">
                <a:solidFill>
                  <a:srgbClr val="245695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24569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400300"/>
            <a:ext cx="34263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566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heat sress">
            <a:extLst>
              <a:ext uri="{FF2B5EF4-FFF2-40B4-BE49-F238E27FC236}">
                <a16:creationId xmlns:a16="http://schemas.microsoft.com/office/drawing/2014/main" id="{F706E167-7B91-4BB0-A112-1E0EF3D2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400" b="1"/>
              <a:t>Heat Cramps</a:t>
            </a:r>
            <a:r>
              <a:rPr lang="en-US" sz="1400"/>
              <a:t> </a:t>
            </a:r>
          </a:p>
          <a:p>
            <a:pPr lvl="1"/>
            <a:r>
              <a:rPr lang="en-US" sz="1400"/>
              <a:t>Usually due to an electrolyte imbalance caused by sweating</a:t>
            </a:r>
          </a:p>
          <a:p>
            <a:r>
              <a:rPr lang="en-US" sz="1400" b="1"/>
              <a:t>Heat Rashes</a:t>
            </a:r>
            <a:r>
              <a:rPr lang="en-US" sz="1400"/>
              <a:t> </a:t>
            </a:r>
          </a:p>
          <a:p>
            <a:pPr lvl="1"/>
            <a:r>
              <a:rPr lang="en-US" sz="1400"/>
              <a:t>Most common problem in hot work environments where the skin is persistently wetted by unevaporated sweat </a:t>
            </a:r>
          </a:p>
          <a:p>
            <a:r>
              <a:rPr lang="en-US" sz="1400" b="1"/>
              <a:t>Heat Fatigue</a:t>
            </a:r>
          </a:p>
          <a:p>
            <a:pPr lvl="1"/>
            <a:r>
              <a:rPr lang="en-US" sz="1400"/>
              <a:t>Impaired performance of skilled manual, mental, or vigilance jobs </a:t>
            </a:r>
          </a:p>
          <a:p>
            <a:pPr lvl="1"/>
            <a:r>
              <a:rPr lang="en-US" sz="1400"/>
              <a:t>There is no treatment for heat fatigue except to remove the heat stress before a more serious heat-related condition develops</a:t>
            </a:r>
          </a:p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B1C8967-CD80-48AC-84D7-DEA49E55CC33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</a:t>
            </a:r>
          </a:p>
        </p:txBody>
      </p:sp>
    </p:spTree>
    <p:extLst>
      <p:ext uri="{BB962C8B-B14F-4D97-AF65-F5344CB8AC3E}">
        <p14:creationId xmlns:p14="http://schemas.microsoft.com/office/powerpoint/2010/main" val="29377967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Rectangle 4102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Image result for worker resting in shade">
            <a:extLst>
              <a:ext uri="{FF2B5EF4-FFF2-40B4-BE49-F238E27FC236}">
                <a16:creationId xmlns:a16="http://schemas.microsoft.com/office/drawing/2014/main" id="{83AB53FC-BD64-4C71-B1E1-B36C06602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r="3745" b="-2"/>
          <a:stretch/>
        </p:blipFill>
        <p:spPr bwMode="auto"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2" name="Freeform: Shape 4104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Water – Rest – Shade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Acclimatization and Breaks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B1C8967-CD80-48AC-84D7-DEA49E55CC33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OSHA Guidance</a:t>
            </a:r>
          </a:p>
        </p:txBody>
      </p:sp>
    </p:spTree>
    <p:extLst>
      <p:ext uri="{BB962C8B-B14F-4D97-AF65-F5344CB8AC3E}">
        <p14:creationId xmlns:p14="http://schemas.microsoft.com/office/powerpoint/2010/main" val="239295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86FAF-7738-714B-B273-2B1EB0CC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5430"/>
            <a:ext cx="10817352" cy="4836884"/>
          </a:xfrm>
        </p:spPr>
        <p:txBody>
          <a:bodyPr/>
          <a:lstStyle/>
          <a:p>
            <a:r>
              <a:rPr lang="en-US" sz="2400" dirty="0"/>
              <a:t>General Duty Clause -- § 5(a)(1) of the OSH Act -- Employers are required to provide a safe and healthful work environment.</a:t>
            </a:r>
          </a:p>
          <a:p>
            <a:endParaRPr lang="en-US" sz="2400" dirty="0"/>
          </a:p>
          <a:p>
            <a:r>
              <a:rPr lang="en-US" sz="2400" dirty="0"/>
              <a:t>Employers may be found in violation of the general duty clause if they fail to reduce or eliminate </a:t>
            </a:r>
            <a:r>
              <a:rPr lang="en-US" sz="2400" b="1" dirty="0">
                <a:solidFill>
                  <a:srgbClr val="FF0000"/>
                </a:solidFill>
              </a:rPr>
              <a:t>recognized heat hazards</a:t>
            </a:r>
            <a:r>
              <a:rPr lang="en-US" sz="2400" dirty="0"/>
              <a:t> that cause or are likely to cause death or serious physical harm to employees when there is a feasible method to abate the hazard.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B814E-A561-A546-AC4D-215C897E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OSHA enforce heat illness?</a:t>
            </a:r>
            <a:br>
              <a:rPr lang="en-US" dirty="0"/>
            </a:br>
            <a:r>
              <a:rPr lang="en-US" dirty="0"/>
              <a:t>The General Duty Clause</a:t>
            </a:r>
          </a:p>
        </p:txBody>
      </p:sp>
    </p:spTree>
    <p:extLst>
      <p:ext uri="{BB962C8B-B14F-4D97-AF65-F5344CB8AC3E}">
        <p14:creationId xmlns:p14="http://schemas.microsoft.com/office/powerpoint/2010/main" val="125748060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B1365"/>
      </a:accent1>
      <a:accent2>
        <a:srgbClr val="FF5750"/>
      </a:accent2>
      <a:accent3>
        <a:srgbClr val="91D2F2"/>
      </a:accent3>
      <a:accent4>
        <a:srgbClr val="00A87E"/>
      </a:accent4>
      <a:accent5>
        <a:srgbClr val="BC3D95"/>
      </a:accent5>
      <a:accent6>
        <a:srgbClr val="FDF385"/>
      </a:accent6>
      <a:hlink>
        <a:srgbClr val="3B1264"/>
      </a:hlink>
      <a:folHlink>
        <a:srgbClr val="3B12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Accent Slides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B1365"/>
      </a:accent1>
      <a:accent2>
        <a:srgbClr val="FF5750"/>
      </a:accent2>
      <a:accent3>
        <a:srgbClr val="91D2F2"/>
      </a:accent3>
      <a:accent4>
        <a:srgbClr val="00A87E"/>
      </a:accent4>
      <a:accent5>
        <a:srgbClr val="BC3D95"/>
      </a:accent5>
      <a:accent6>
        <a:srgbClr val="FDF385"/>
      </a:accent6>
      <a:hlink>
        <a:srgbClr val="3B1264"/>
      </a:hlink>
      <a:folHlink>
        <a:srgbClr val="3B12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991</Words>
  <Application>Microsoft Office PowerPoint</Application>
  <PresentationFormat>Widescreen</PresentationFormat>
  <Paragraphs>178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Content Slides</vt:lpstr>
      <vt:lpstr>Title and Accent Slides</vt:lpstr>
      <vt:lpstr>OSHA Turns Up the Heat</vt:lpstr>
      <vt:lpstr>Agenda</vt:lpstr>
      <vt:lpstr>PowerPoint Presentation</vt:lpstr>
      <vt:lpstr>Heat Illness: What is it?</vt:lpstr>
      <vt:lpstr>Signs &amp; Symptoms</vt:lpstr>
      <vt:lpstr>Signs &amp; Symptoms </vt:lpstr>
      <vt:lpstr>Signs &amp; Symptoms</vt:lpstr>
      <vt:lpstr>Traditional OSHA Guidance</vt:lpstr>
      <vt:lpstr>How does OSHA enforce heat illness? The General Duty Clause</vt:lpstr>
      <vt:lpstr>How has the General Duty Clause been enforced? A Case Study – U.S. Postal Service</vt:lpstr>
      <vt:lpstr>How has the General Duty Clause been enforced? Another Case Study – A.H. Sturgill Roofing, Inc.</vt:lpstr>
      <vt:lpstr>OSHA’s National Emphasis Program</vt:lpstr>
      <vt:lpstr>Increased Inspections by Priority</vt:lpstr>
      <vt:lpstr>Common Workplaces with Heat Illness Exposures</vt:lpstr>
      <vt:lpstr>Heat Abatement Measures</vt:lpstr>
      <vt:lpstr>What Can Employers Do Now:  The Written Heat Stress Management Program</vt:lpstr>
      <vt:lpstr>Heat Illness Training</vt:lpstr>
      <vt:lpstr>PowerPoint Presentation</vt:lpstr>
      <vt:lpstr>What’s Next? The Heat Illness Standard</vt:lpstr>
      <vt:lpstr>PowerPoint Presentation</vt:lpstr>
      <vt:lpstr>Best Practices for Heat Illness Inspections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Lewis  Brand Extension</dc:title>
  <dc:creator>Katy Admirand</dc:creator>
  <cp:lastModifiedBy>Malveaux, Courtney M. (Richmond)</cp:lastModifiedBy>
  <cp:revision>261</cp:revision>
  <dcterms:created xsi:type="dcterms:W3CDTF">2019-05-21T12:41:57Z</dcterms:created>
  <dcterms:modified xsi:type="dcterms:W3CDTF">2022-07-12T14:44:00Z</dcterms:modified>
</cp:coreProperties>
</file>